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25199975" cy="35999738"/>
  <p:notesSz cx="7099300" cy="10234613"/>
  <p:defaultTextStyle>
    <a:defPPr>
      <a:defRPr lang="sr-Latn-RS"/>
    </a:defPPr>
    <a:lvl1pPr marL="0" algn="l" defTabSz="3702579" rtl="0" eaLnBrk="1" latinLnBrk="0" hangingPunct="1">
      <a:defRPr sz="7299" kern="1200">
        <a:solidFill>
          <a:schemeClr val="tx1"/>
        </a:solidFill>
        <a:latin typeface="+mn-lt"/>
        <a:ea typeface="+mn-ea"/>
        <a:cs typeface="+mn-cs"/>
      </a:defRPr>
    </a:lvl1pPr>
    <a:lvl2pPr marL="1851290" algn="l" defTabSz="3702579" rtl="0" eaLnBrk="1" latinLnBrk="0" hangingPunct="1">
      <a:defRPr sz="7299" kern="1200">
        <a:solidFill>
          <a:schemeClr val="tx1"/>
        </a:solidFill>
        <a:latin typeface="+mn-lt"/>
        <a:ea typeface="+mn-ea"/>
        <a:cs typeface="+mn-cs"/>
      </a:defRPr>
    </a:lvl2pPr>
    <a:lvl3pPr marL="3702579" algn="l" defTabSz="3702579" rtl="0" eaLnBrk="1" latinLnBrk="0" hangingPunct="1">
      <a:defRPr sz="7299" kern="1200">
        <a:solidFill>
          <a:schemeClr val="tx1"/>
        </a:solidFill>
        <a:latin typeface="+mn-lt"/>
        <a:ea typeface="+mn-ea"/>
        <a:cs typeface="+mn-cs"/>
      </a:defRPr>
    </a:lvl3pPr>
    <a:lvl4pPr marL="5553869" algn="l" defTabSz="3702579" rtl="0" eaLnBrk="1" latinLnBrk="0" hangingPunct="1">
      <a:defRPr sz="7299" kern="1200">
        <a:solidFill>
          <a:schemeClr val="tx1"/>
        </a:solidFill>
        <a:latin typeface="+mn-lt"/>
        <a:ea typeface="+mn-ea"/>
        <a:cs typeface="+mn-cs"/>
      </a:defRPr>
    </a:lvl4pPr>
    <a:lvl5pPr marL="7405159" algn="l" defTabSz="3702579" rtl="0" eaLnBrk="1" latinLnBrk="0" hangingPunct="1">
      <a:defRPr sz="7299" kern="1200">
        <a:solidFill>
          <a:schemeClr val="tx1"/>
        </a:solidFill>
        <a:latin typeface="+mn-lt"/>
        <a:ea typeface="+mn-ea"/>
        <a:cs typeface="+mn-cs"/>
      </a:defRPr>
    </a:lvl5pPr>
    <a:lvl6pPr marL="9256448" algn="l" defTabSz="3702579" rtl="0" eaLnBrk="1" latinLnBrk="0" hangingPunct="1">
      <a:defRPr sz="7299" kern="1200">
        <a:solidFill>
          <a:schemeClr val="tx1"/>
        </a:solidFill>
        <a:latin typeface="+mn-lt"/>
        <a:ea typeface="+mn-ea"/>
        <a:cs typeface="+mn-cs"/>
      </a:defRPr>
    </a:lvl6pPr>
    <a:lvl7pPr marL="11107738" algn="l" defTabSz="3702579" rtl="0" eaLnBrk="1" latinLnBrk="0" hangingPunct="1">
      <a:defRPr sz="7299" kern="1200">
        <a:solidFill>
          <a:schemeClr val="tx1"/>
        </a:solidFill>
        <a:latin typeface="+mn-lt"/>
        <a:ea typeface="+mn-ea"/>
        <a:cs typeface="+mn-cs"/>
      </a:defRPr>
    </a:lvl7pPr>
    <a:lvl8pPr marL="12959028" algn="l" defTabSz="3702579" rtl="0" eaLnBrk="1" latinLnBrk="0" hangingPunct="1">
      <a:defRPr sz="7299" kern="1200">
        <a:solidFill>
          <a:schemeClr val="tx1"/>
        </a:solidFill>
        <a:latin typeface="+mn-lt"/>
        <a:ea typeface="+mn-ea"/>
        <a:cs typeface="+mn-cs"/>
      </a:defRPr>
    </a:lvl8pPr>
    <a:lvl9pPr marL="14810317" algn="l" defTabSz="3702579" rtl="0" eaLnBrk="1" latinLnBrk="0" hangingPunct="1">
      <a:defRPr sz="72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9" userDrawn="1">
          <p15:clr>
            <a:srgbClr val="A4A3A4"/>
          </p15:clr>
        </p15:guide>
        <p15:guide id="2" pos="7937"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29" autoAdjust="0"/>
  </p:normalViewPr>
  <p:slideViewPr>
    <p:cSldViewPr>
      <p:cViewPr varScale="1">
        <p:scale>
          <a:sx n="19" d="100"/>
          <a:sy n="19" d="100"/>
        </p:scale>
        <p:origin x="2214" y="120"/>
      </p:cViewPr>
      <p:guideLst>
        <p:guide orient="horz" pos="11339"/>
        <p:guide pos="793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ip kulic" userId="8bf6be77f114b7f3" providerId="LiveId" clId="{404A5EA7-DE74-4B1E-828B-706FF29552B8}"/>
    <pc:docChg chg="modSld">
      <pc:chgData name="filip kulic" userId="8bf6be77f114b7f3" providerId="LiveId" clId="{404A5EA7-DE74-4B1E-828B-706FF29552B8}" dt="2024-12-20T21:54:43.270" v="49" actId="20577"/>
      <pc:docMkLst>
        <pc:docMk/>
      </pc:docMkLst>
      <pc:sldChg chg="modSp mod">
        <pc:chgData name="filip kulic" userId="8bf6be77f114b7f3" providerId="LiveId" clId="{404A5EA7-DE74-4B1E-828B-706FF29552B8}" dt="2024-12-20T21:54:43.270" v="49" actId="20577"/>
        <pc:sldMkLst>
          <pc:docMk/>
          <pc:sldMk cId="712984418" sldId="256"/>
        </pc:sldMkLst>
        <pc:graphicFrameChg chg="modGraphic">
          <ac:chgData name="filip kulic" userId="8bf6be77f114b7f3" providerId="LiveId" clId="{404A5EA7-DE74-4B1E-828B-706FF29552B8}" dt="2024-12-20T21:54:43.270" v="49" actId="20577"/>
          <ac:graphicFrameMkLst>
            <pc:docMk/>
            <pc:sldMk cId="712984418" sldId="256"/>
            <ac:graphicFrameMk id="30" creationId="{96AB68F9-8764-4967-B56F-F8D19DAA9B11}"/>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8bf6be77f114b7f3/!Novo/FTN/Papers/2021/PTEP_2021/Radovi/Biogas/Proizvodnja_biogasa_0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r>
              <a:rPr lang="sr-Latn-RS"/>
              <a:t>Biogas cumulative production</a:t>
            </a:r>
          </a:p>
        </c:rich>
      </c:tx>
      <c:overlay val="0"/>
      <c:spPr>
        <a:noFill/>
        <a:ln>
          <a:noFill/>
        </a:ln>
        <a:effectLst/>
      </c:spPr>
      <c:txPr>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endParaRPr lang="sr-Latn-RS"/>
        </a:p>
      </c:txPr>
    </c:title>
    <c:autoTitleDeleted val="0"/>
    <c:plotArea>
      <c:layout/>
      <c:lineChart>
        <c:grouping val="standard"/>
        <c:varyColors val="0"/>
        <c:ser>
          <c:idx val="0"/>
          <c:order val="0"/>
          <c:tx>
            <c:strRef>
              <c:f>'report_2020-07-10_1233'!$A$1</c:f>
              <c:strCache>
                <c:ptCount val="1"/>
                <c:pt idx="0">
                  <c:v>Wastewater sludge </c:v>
                </c:pt>
              </c:strCache>
            </c:strRef>
          </c:tx>
          <c:spPr>
            <a:ln w="63500" cap="rnd">
              <a:solidFill>
                <a:schemeClr val="accent1"/>
              </a:solidFill>
              <a:round/>
            </a:ln>
            <a:effectLst/>
          </c:spPr>
          <c:marker>
            <c:symbol val="none"/>
          </c:marker>
          <c:val>
            <c:numRef>
              <c:f>'report_2020-07-10_1233'!$A$2:$A$62</c:f>
              <c:numCache>
                <c:formatCode>#,##0.0</c:formatCode>
                <c:ptCount val="61"/>
                <c:pt idx="0">
                  <c:v>0</c:v>
                </c:pt>
                <c:pt idx="1">
                  <c:v>76.8</c:v>
                </c:pt>
                <c:pt idx="2">
                  <c:v>102.2</c:v>
                </c:pt>
                <c:pt idx="3">
                  <c:v>121.7</c:v>
                </c:pt>
                <c:pt idx="4">
                  <c:v>133.4</c:v>
                </c:pt>
                <c:pt idx="5">
                  <c:v>142.9</c:v>
                </c:pt>
                <c:pt idx="6">
                  <c:v>151.4</c:v>
                </c:pt>
                <c:pt idx="7">
                  <c:v>158.80000000000001</c:v>
                </c:pt>
                <c:pt idx="8">
                  <c:v>166.3</c:v>
                </c:pt>
                <c:pt idx="9">
                  <c:v>168</c:v>
                </c:pt>
                <c:pt idx="10">
                  <c:v>169.7</c:v>
                </c:pt>
                <c:pt idx="11">
                  <c:v>171.4</c:v>
                </c:pt>
                <c:pt idx="12">
                  <c:v>173.2</c:v>
                </c:pt>
                <c:pt idx="13">
                  <c:v>174.7</c:v>
                </c:pt>
                <c:pt idx="14">
                  <c:v>176.447</c:v>
                </c:pt>
                <c:pt idx="15">
                  <c:v>178.21146999999999</c:v>
                </c:pt>
                <c:pt idx="16">
                  <c:v>179.99358469999999</c:v>
                </c:pt>
                <c:pt idx="17">
                  <c:v>181.79352054699999</c:v>
                </c:pt>
                <c:pt idx="18">
                  <c:v>183.61145575246999</c:v>
                </c:pt>
                <c:pt idx="19">
                  <c:v>185.44757030999469</c:v>
                </c:pt>
                <c:pt idx="20">
                  <c:v>187.30204601309464</c:v>
                </c:pt>
                <c:pt idx="21">
                  <c:v>189.1750664732256</c:v>
                </c:pt>
                <c:pt idx="22">
                  <c:v>191.06681713795786</c:v>
                </c:pt>
                <c:pt idx="23">
                  <c:v>192.97748530933742</c:v>
                </c:pt>
                <c:pt idx="24">
                  <c:v>194.90726016243079</c:v>
                </c:pt>
                <c:pt idx="25">
                  <c:v>196.85633276405511</c:v>
                </c:pt>
                <c:pt idx="26">
                  <c:v>198.82489609169568</c:v>
                </c:pt>
                <c:pt idx="27">
                  <c:v>200.81314505261264</c:v>
                </c:pt>
                <c:pt idx="28">
                  <c:v>202.82127650313876</c:v>
                </c:pt>
                <c:pt idx="29">
                  <c:v>204.84948926817015</c:v>
                </c:pt>
                <c:pt idx="30">
                  <c:v>206.89798416085185</c:v>
                </c:pt>
                <c:pt idx="31">
                  <c:v>208.96696400246037</c:v>
                </c:pt>
                <c:pt idx="32">
                  <c:v>211.05663364248497</c:v>
                </c:pt>
                <c:pt idx="33">
                  <c:v>213.16719997890982</c:v>
                </c:pt>
                <c:pt idx="34">
                  <c:v>215.29887197869891</c:v>
                </c:pt>
                <c:pt idx="35">
                  <c:v>217.45186069848592</c:v>
                </c:pt>
                <c:pt idx="36">
                  <c:v>219.62637930547078</c:v>
                </c:pt>
                <c:pt idx="37">
                  <c:v>221.82264309852548</c:v>
                </c:pt>
                <c:pt idx="38">
                  <c:v>222.93175631401809</c:v>
                </c:pt>
                <c:pt idx="39">
                  <c:v>224.04641509558815</c:v>
                </c:pt>
                <c:pt idx="40">
                  <c:v>225.16664717106607</c:v>
                </c:pt>
                <c:pt idx="41">
                  <c:v>226.29248040692138</c:v>
                </c:pt>
                <c:pt idx="42">
                  <c:v>227.42394280895596</c:v>
                </c:pt>
                <c:pt idx="43">
                  <c:v>228.56106252300071</c:v>
                </c:pt>
                <c:pt idx="44">
                  <c:v>229.70386783561568</c:v>
                </c:pt>
                <c:pt idx="45">
                  <c:v>230.85238717479373</c:v>
                </c:pt>
                <c:pt idx="46">
                  <c:v>232.00664911066767</c:v>
                </c:pt>
                <c:pt idx="47">
                  <c:v>233.16668235622097</c:v>
                </c:pt>
                <c:pt idx="48">
                  <c:v>234.33251576800205</c:v>
                </c:pt>
                <c:pt idx="49">
                  <c:v>234.33251576800205</c:v>
                </c:pt>
                <c:pt idx="50">
                  <c:v>234.33251576800205</c:v>
                </c:pt>
                <c:pt idx="51">
                  <c:v>234.33251576800205</c:v>
                </c:pt>
                <c:pt idx="52">
                  <c:v>234.33251576800205</c:v>
                </c:pt>
                <c:pt idx="53">
                  <c:v>234.33251576800205</c:v>
                </c:pt>
                <c:pt idx="54">
                  <c:v>234.33251576800205</c:v>
                </c:pt>
                <c:pt idx="55">
                  <c:v>234.33251576800205</c:v>
                </c:pt>
                <c:pt idx="56">
                  <c:v>234.33251576800205</c:v>
                </c:pt>
                <c:pt idx="57">
                  <c:v>234.33251576800205</c:v>
                </c:pt>
                <c:pt idx="58">
                  <c:v>234.33251576800205</c:v>
                </c:pt>
                <c:pt idx="59">
                  <c:v>234.33251576800205</c:v>
                </c:pt>
                <c:pt idx="60">
                  <c:v>234.33251576800205</c:v>
                </c:pt>
              </c:numCache>
            </c:numRef>
          </c:val>
          <c:smooth val="0"/>
          <c:extLst>
            <c:ext xmlns:c16="http://schemas.microsoft.com/office/drawing/2014/chart" uri="{C3380CC4-5D6E-409C-BE32-E72D297353CC}">
              <c16:uniqueId val="{00000000-1FB7-46E8-9A72-F59EA0F6FFC8}"/>
            </c:ext>
          </c:extLst>
        </c:ser>
        <c:ser>
          <c:idx val="1"/>
          <c:order val="1"/>
          <c:tx>
            <c:strRef>
              <c:f>'report_2020-07-10_1233'!$B$1</c:f>
              <c:strCache>
                <c:ptCount val="1"/>
                <c:pt idx="0">
                  <c:v>Animal manure </c:v>
                </c:pt>
              </c:strCache>
            </c:strRef>
          </c:tx>
          <c:spPr>
            <a:ln w="63500" cap="rnd">
              <a:solidFill>
                <a:schemeClr val="accent2"/>
              </a:solidFill>
              <a:round/>
            </a:ln>
            <a:effectLst/>
          </c:spPr>
          <c:marker>
            <c:symbol val="none"/>
          </c:marker>
          <c:val>
            <c:numRef>
              <c:f>'report_2020-07-10_1233'!$B$2:$B$62</c:f>
              <c:numCache>
                <c:formatCode>#,##0.0</c:formatCode>
                <c:ptCount val="61"/>
                <c:pt idx="0">
                  <c:v>0</c:v>
                </c:pt>
                <c:pt idx="1">
                  <c:v>117.3</c:v>
                </c:pt>
                <c:pt idx="2">
                  <c:v>202.4</c:v>
                </c:pt>
                <c:pt idx="3">
                  <c:v>272.2</c:v>
                </c:pt>
                <c:pt idx="4">
                  <c:v>335.7</c:v>
                </c:pt>
                <c:pt idx="5">
                  <c:v>390.5</c:v>
                </c:pt>
                <c:pt idx="6">
                  <c:v>438.9</c:v>
                </c:pt>
                <c:pt idx="7">
                  <c:v>481.6</c:v>
                </c:pt>
                <c:pt idx="8">
                  <c:v>522.79999999999995</c:v>
                </c:pt>
                <c:pt idx="9">
                  <c:v>557.1</c:v>
                </c:pt>
                <c:pt idx="10">
                  <c:v>588.70000000000005</c:v>
                </c:pt>
                <c:pt idx="11">
                  <c:v>620.20000000000005</c:v>
                </c:pt>
                <c:pt idx="12">
                  <c:v>649.4</c:v>
                </c:pt>
                <c:pt idx="13">
                  <c:v>678.6</c:v>
                </c:pt>
                <c:pt idx="14">
                  <c:v>709.7</c:v>
                </c:pt>
                <c:pt idx="15">
                  <c:v>736.1</c:v>
                </c:pt>
                <c:pt idx="16">
                  <c:v>760.3</c:v>
                </c:pt>
                <c:pt idx="17">
                  <c:v>783.8</c:v>
                </c:pt>
                <c:pt idx="18">
                  <c:v>805.9</c:v>
                </c:pt>
                <c:pt idx="19">
                  <c:v>824.9</c:v>
                </c:pt>
                <c:pt idx="20">
                  <c:v>844.5</c:v>
                </c:pt>
                <c:pt idx="21">
                  <c:v>863.8</c:v>
                </c:pt>
                <c:pt idx="22">
                  <c:v>880</c:v>
                </c:pt>
                <c:pt idx="23">
                  <c:v>896.7</c:v>
                </c:pt>
                <c:pt idx="24">
                  <c:v>911.1</c:v>
                </c:pt>
                <c:pt idx="25">
                  <c:v>924</c:v>
                </c:pt>
                <c:pt idx="26">
                  <c:v>936.8</c:v>
                </c:pt>
                <c:pt idx="27">
                  <c:v>951.1</c:v>
                </c:pt>
                <c:pt idx="28">
                  <c:v>961.9</c:v>
                </c:pt>
                <c:pt idx="29">
                  <c:v>974.6</c:v>
                </c:pt>
                <c:pt idx="30">
                  <c:v>986.1</c:v>
                </c:pt>
                <c:pt idx="31">
                  <c:v>992.9</c:v>
                </c:pt>
                <c:pt idx="32">
                  <c:v>999</c:v>
                </c:pt>
                <c:pt idx="33">
                  <c:v>1006.8</c:v>
                </c:pt>
                <c:pt idx="34">
                  <c:v>1015.3</c:v>
                </c:pt>
                <c:pt idx="35">
                  <c:v>1022.5</c:v>
                </c:pt>
                <c:pt idx="36">
                  <c:v>1027.8</c:v>
                </c:pt>
                <c:pt idx="37">
                  <c:v>1031.3</c:v>
                </c:pt>
                <c:pt idx="38">
                  <c:v>1034.7</c:v>
                </c:pt>
                <c:pt idx="39">
                  <c:v>1037.5</c:v>
                </c:pt>
                <c:pt idx="40">
                  <c:v>1040.4000000000001</c:v>
                </c:pt>
                <c:pt idx="41">
                  <c:v>1043.0999999999999</c:v>
                </c:pt>
                <c:pt idx="42">
                  <c:v>1045.2</c:v>
                </c:pt>
                <c:pt idx="43">
                  <c:v>1047.4000000000001</c:v>
                </c:pt>
                <c:pt idx="44">
                  <c:v>1049.5</c:v>
                </c:pt>
                <c:pt idx="45">
                  <c:v>1051.3</c:v>
                </c:pt>
                <c:pt idx="46">
                  <c:v>1052.3</c:v>
                </c:pt>
                <c:pt idx="47">
                  <c:v>1053.3</c:v>
                </c:pt>
                <c:pt idx="48">
                  <c:v>1054.4000000000001</c:v>
                </c:pt>
                <c:pt idx="49">
                  <c:v>1055.4000000000001</c:v>
                </c:pt>
                <c:pt idx="50">
                  <c:v>1056.4000000000001</c:v>
                </c:pt>
                <c:pt idx="51">
                  <c:v>1057.4000000000001</c:v>
                </c:pt>
                <c:pt idx="52">
                  <c:v>1058.4000000000001</c:v>
                </c:pt>
                <c:pt idx="53">
                  <c:v>1059.3</c:v>
                </c:pt>
                <c:pt idx="54">
                  <c:v>1059.5999999999999</c:v>
                </c:pt>
                <c:pt idx="55">
                  <c:v>1060</c:v>
                </c:pt>
                <c:pt idx="56">
                  <c:v>1060.3</c:v>
                </c:pt>
                <c:pt idx="57">
                  <c:v>1060.5999999999999</c:v>
                </c:pt>
                <c:pt idx="58">
                  <c:v>1061</c:v>
                </c:pt>
                <c:pt idx="59">
                  <c:v>1061.3</c:v>
                </c:pt>
                <c:pt idx="60">
                  <c:v>1061.7</c:v>
                </c:pt>
              </c:numCache>
            </c:numRef>
          </c:val>
          <c:smooth val="0"/>
          <c:extLst>
            <c:ext xmlns:c16="http://schemas.microsoft.com/office/drawing/2014/chart" uri="{C3380CC4-5D6E-409C-BE32-E72D297353CC}">
              <c16:uniqueId val="{00000001-1FB7-46E8-9A72-F59EA0F6FFC8}"/>
            </c:ext>
          </c:extLst>
        </c:ser>
        <c:ser>
          <c:idx val="2"/>
          <c:order val="2"/>
          <c:tx>
            <c:strRef>
              <c:f>'report_2020-07-10_1233'!$C$1</c:f>
              <c:strCache>
                <c:ptCount val="1"/>
                <c:pt idx="0">
                  <c:v>Animal manure+straw</c:v>
                </c:pt>
              </c:strCache>
            </c:strRef>
          </c:tx>
          <c:spPr>
            <a:ln w="63500" cap="rnd">
              <a:solidFill>
                <a:schemeClr val="accent3"/>
              </a:solidFill>
              <a:round/>
            </a:ln>
            <a:effectLst/>
          </c:spPr>
          <c:marker>
            <c:symbol val="none"/>
          </c:marker>
          <c:val>
            <c:numRef>
              <c:f>'report_2020-07-10_1233'!$C$2:$C$62</c:f>
              <c:numCache>
                <c:formatCode>#,##0.0</c:formatCode>
                <c:ptCount val="61"/>
                <c:pt idx="0">
                  <c:v>0</c:v>
                </c:pt>
                <c:pt idx="1">
                  <c:v>343</c:v>
                </c:pt>
                <c:pt idx="2">
                  <c:v>656.2</c:v>
                </c:pt>
                <c:pt idx="3">
                  <c:v>954.7</c:v>
                </c:pt>
                <c:pt idx="4">
                  <c:v>1251.9000000000001</c:v>
                </c:pt>
                <c:pt idx="5">
                  <c:v>1613.7</c:v>
                </c:pt>
                <c:pt idx="6">
                  <c:v>1952.4</c:v>
                </c:pt>
                <c:pt idx="7">
                  <c:v>2208.6</c:v>
                </c:pt>
                <c:pt idx="8">
                  <c:v>2420.4</c:v>
                </c:pt>
                <c:pt idx="9">
                  <c:v>2594.6999999999998</c:v>
                </c:pt>
                <c:pt idx="10">
                  <c:v>2740.9</c:v>
                </c:pt>
                <c:pt idx="11">
                  <c:v>2868</c:v>
                </c:pt>
                <c:pt idx="12">
                  <c:v>2977.6</c:v>
                </c:pt>
                <c:pt idx="13">
                  <c:v>3077.1</c:v>
                </c:pt>
                <c:pt idx="14">
                  <c:v>3170.5</c:v>
                </c:pt>
                <c:pt idx="15">
                  <c:v>3252.5</c:v>
                </c:pt>
                <c:pt idx="16">
                  <c:v>3325.8</c:v>
                </c:pt>
                <c:pt idx="17">
                  <c:v>3394.2</c:v>
                </c:pt>
                <c:pt idx="18">
                  <c:v>3457.1</c:v>
                </c:pt>
                <c:pt idx="19">
                  <c:v>3513.8</c:v>
                </c:pt>
                <c:pt idx="20">
                  <c:v>3568</c:v>
                </c:pt>
                <c:pt idx="21">
                  <c:v>3617.7</c:v>
                </c:pt>
                <c:pt idx="22">
                  <c:v>3660.4</c:v>
                </c:pt>
                <c:pt idx="23">
                  <c:v>3702.6</c:v>
                </c:pt>
                <c:pt idx="24">
                  <c:v>3739.7</c:v>
                </c:pt>
                <c:pt idx="25">
                  <c:v>3774.9</c:v>
                </c:pt>
                <c:pt idx="26">
                  <c:v>3808</c:v>
                </c:pt>
                <c:pt idx="27">
                  <c:v>3842.1</c:v>
                </c:pt>
                <c:pt idx="28">
                  <c:v>3872.1</c:v>
                </c:pt>
                <c:pt idx="29">
                  <c:v>3903.5</c:v>
                </c:pt>
                <c:pt idx="30">
                  <c:v>3931.7</c:v>
                </c:pt>
                <c:pt idx="31">
                  <c:v>3954.7</c:v>
                </c:pt>
                <c:pt idx="32">
                  <c:v>3975.9</c:v>
                </c:pt>
                <c:pt idx="33">
                  <c:v>3998.4</c:v>
                </c:pt>
                <c:pt idx="34">
                  <c:v>4020.6</c:v>
                </c:pt>
                <c:pt idx="35">
                  <c:v>4041.3</c:v>
                </c:pt>
                <c:pt idx="36">
                  <c:v>4059.7</c:v>
                </c:pt>
                <c:pt idx="37">
                  <c:v>4074.4</c:v>
                </c:pt>
                <c:pt idx="38">
                  <c:v>4090.4</c:v>
                </c:pt>
                <c:pt idx="39">
                  <c:v>4106.3999999999996</c:v>
                </c:pt>
                <c:pt idx="40">
                  <c:v>4118.5</c:v>
                </c:pt>
                <c:pt idx="41">
                  <c:v>4130.8</c:v>
                </c:pt>
                <c:pt idx="42">
                  <c:v>4144.1000000000004</c:v>
                </c:pt>
                <c:pt idx="43">
                  <c:v>4155.8999999999996</c:v>
                </c:pt>
                <c:pt idx="44">
                  <c:v>4167.2</c:v>
                </c:pt>
                <c:pt idx="45">
                  <c:v>4177.3999999999996</c:v>
                </c:pt>
                <c:pt idx="46">
                  <c:v>4186.5</c:v>
                </c:pt>
                <c:pt idx="47">
                  <c:v>4193.7</c:v>
                </c:pt>
                <c:pt idx="48">
                  <c:v>4200.6000000000004</c:v>
                </c:pt>
                <c:pt idx="49">
                  <c:v>4207.5</c:v>
                </c:pt>
                <c:pt idx="50">
                  <c:v>4214.3</c:v>
                </c:pt>
                <c:pt idx="51">
                  <c:v>4221</c:v>
                </c:pt>
                <c:pt idx="52">
                  <c:v>4227.6000000000004</c:v>
                </c:pt>
                <c:pt idx="53">
                  <c:v>4233.8</c:v>
                </c:pt>
                <c:pt idx="54">
                  <c:v>4237.8999999999996</c:v>
                </c:pt>
                <c:pt idx="55">
                  <c:v>4241.8999999999996</c:v>
                </c:pt>
                <c:pt idx="56">
                  <c:v>4245.3</c:v>
                </c:pt>
                <c:pt idx="57">
                  <c:v>4248.7</c:v>
                </c:pt>
                <c:pt idx="58">
                  <c:v>4253</c:v>
                </c:pt>
                <c:pt idx="59">
                  <c:v>4257.7</c:v>
                </c:pt>
                <c:pt idx="60">
                  <c:v>4262.6000000000004</c:v>
                </c:pt>
              </c:numCache>
            </c:numRef>
          </c:val>
          <c:smooth val="0"/>
          <c:extLst>
            <c:ext xmlns:c16="http://schemas.microsoft.com/office/drawing/2014/chart" uri="{C3380CC4-5D6E-409C-BE32-E72D297353CC}">
              <c16:uniqueId val="{00000002-1FB7-46E8-9A72-F59EA0F6FFC8}"/>
            </c:ext>
          </c:extLst>
        </c:ser>
        <c:ser>
          <c:idx val="3"/>
          <c:order val="3"/>
          <c:tx>
            <c:strRef>
              <c:f>'report_2020-07-10_1233'!$D$1</c:f>
              <c:strCache>
                <c:ptCount val="1"/>
                <c:pt idx="0">
                  <c:v>Animal manure+silage</c:v>
                </c:pt>
              </c:strCache>
            </c:strRef>
          </c:tx>
          <c:spPr>
            <a:ln w="63500" cap="rnd">
              <a:solidFill>
                <a:schemeClr val="accent4"/>
              </a:solidFill>
              <a:round/>
            </a:ln>
            <a:effectLst/>
          </c:spPr>
          <c:marker>
            <c:symbol val="none"/>
          </c:marker>
          <c:val>
            <c:numRef>
              <c:f>'report_2020-07-10_1233'!$D$2:$D$62</c:f>
              <c:numCache>
                <c:formatCode>#,##0.0</c:formatCode>
                <c:ptCount val="61"/>
                <c:pt idx="0">
                  <c:v>0</c:v>
                </c:pt>
                <c:pt idx="1">
                  <c:v>733.6</c:v>
                </c:pt>
                <c:pt idx="2">
                  <c:v>1645.4</c:v>
                </c:pt>
                <c:pt idx="3">
                  <c:v>2494.1999999999998</c:v>
                </c:pt>
                <c:pt idx="4">
                  <c:v>2996.2</c:v>
                </c:pt>
                <c:pt idx="5">
                  <c:v>3255.3</c:v>
                </c:pt>
                <c:pt idx="6">
                  <c:v>3462.2</c:v>
                </c:pt>
                <c:pt idx="7">
                  <c:v>3627.9</c:v>
                </c:pt>
                <c:pt idx="8">
                  <c:v>3765.2</c:v>
                </c:pt>
                <c:pt idx="9">
                  <c:v>3883.7</c:v>
                </c:pt>
                <c:pt idx="10">
                  <c:v>3979.5</c:v>
                </c:pt>
                <c:pt idx="11">
                  <c:v>4063.2</c:v>
                </c:pt>
                <c:pt idx="12">
                  <c:v>4135.6000000000004</c:v>
                </c:pt>
                <c:pt idx="13">
                  <c:v>4201.8999999999996</c:v>
                </c:pt>
                <c:pt idx="14">
                  <c:v>4263</c:v>
                </c:pt>
                <c:pt idx="15">
                  <c:v>4315.3999999999996</c:v>
                </c:pt>
                <c:pt idx="16">
                  <c:v>4361.3999999999996</c:v>
                </c:pt>
                <c:pt idx="17">
                  <c:v>4403.8999999999996</c:v>
                </c:pt>
                <c:pt idx="18">
                  <c:v>4443.1000000000004</c:v>
                </c:pt>
                <c:pt idx="19">
                  <c:v>4477.8</c:v>
                </c:pt>
                <c:pt idx="20">
                  <c:v>4511.6000000000004</c:v>
                </c:pt>
                <c:pt idx="21">
                  <c:v>4543.8999999999996</c:v>
                </c:pt>
                <c:pt idx="22">
                  <c:v>4571.3999999999996</c:v>
                </c:pt>
                <c:pt idx="23">
                  <c:v>4600.3999999999996</c:v>
                </c:pt>
                <c:pt idx="24">
                  <c:v>4626.6000000000004</c:v>
                </c:pt>
                <c:pt idx="25">
                  <c:v>4651.8</c:v>
                </c:pt>
                <c:pt idx="26">
                  <c:v>4675.7</c:v>
                </c:pt>
                <c:pt idx="27">
                  <c:v>4700.5</c:v>
                </c:pt>
                <c:pt idx="28">
                  <c:v>4721.7</c:v>
                </c:pt>
                <c:pt idx="29">
                  <c:v>4745.2</c:v>
                </c:pt>
                <c:pt idx="30">
                  <c:v>4767.1000000000004</c:v>
                </c:pt>
                <c:pt idx="31">
                  <c:v>4784.2</c:v>
                </c:pt>
                <c:pt idx="32">
                  <c:v>4800.3</c:v>
                </c:pt>
                <c:pt idx="33">
                  <c:v>4816.7</c:v>
                </c:pt>
                <c:pt idx="34">
                  <c:v>4833.1000000000004</c:v>
                </c:pt>
                <c:pt idx="35">
                  <c:v>4848.6000000000004</c:v>
                </c:pt>
                <c:pt idx="36">
                  <c:v>4861.3999999999996</c:v>
                </c:pt>
                <c:pt idx="37">
                  <c:v>4871.2</c:v>
                </c:pt>
                <c:pt idx="38">
                  <c:v>4882.3999999999996</c:v>
                </c:pt>
                <c:pt idx="39">
                  <c:v>4890.8</c:v>
                </c:pt>
                <c:pt idx="40">
                  <c:v>4895.5</c:v>
                </c:pt>
                <c:pt idx="41">
                  <c:v>4901.7</c:v>
                </c:pt>
                <c:pt idx="42">
                  <c:v>4908.3</c:v>
                </c:pt>
                <c:pt idx="43">
                  <c:v>4914.3999999999996</c:v>
                </c:pt>
                <c:pt idx="44">
                  <c:v>4919.1000000000004</c:v>
                </c:pt>
                <c:pt idx="45">
                  <c:v>4924.8</c:v>
                </c:pt>
                <c:pt idx="46">
                  <c:v>4931.1000000000004</c:v>
                </c:pt>
                <c:pt idx="47">
                  <c:v>4935.1000000000004</c:v>
                </c:pt>
                <c:pt idx="48">
                  <c:v>4939</c:v>
                </c:pt>
                <c:pt idx="49">
                  <c:v>4942.3999999999996</c:v>
                </c:pt>
                <c:pt idx="50">
                  <c:v>4945.8</c:v>
                </c:pt>
                <c:pt idx="51">
                  <c:v>4950.3999999999996</c:v>
                </c:pt>
                <c:pt idx="52">
                  <c:v>4955.3</c:v>
                </c:pt>
                <c:pt idx="53">
                  <c:v>4957.3999999999996</c:v>
                </c:pt>
                <c:pt idx="54">
                  <c:v>4959.5</c:v>
                </c:pt>
                <c:pt idx="55">
                  <c:v>4961.6000000000004</c:v>
                </c:pt>
                <c:pt idx="56">
                  <c:v>4963.7</c:v>
                </c:pt>
                <c:pt idx="57">
                  <c:v>4966.5</c:v>
                </c:pt>
                <c:pt idx="58">
                  <c:v>4969.2</c:v>
                </c:pt>
                <c:pt idx="59">
                  <c:v>4972</c:v>
                </c:pt>
                <c:pt idx="60">
                  <c:v>4976.3</c:v>
                </c:pt>
              </c:numCache>
            </c:numRef>
          </c:val>
          <c:smooth val="0"/>
          <c:extLst>
            <c:ext xmlns:c16="http://schemas.microsoft.com/office/drawing/2014/chart" uri="{C3380CC4-5D6E-409C-BE32-E72D297353CC}">
              <c16:uniqueId val="{00000003-1FB7-46E8-9A72-F59EA0F6FFC8}"/>
            </c:ext>
          </c:extLst>
        </c:ser>
        <c:dLbls>
          <c:showLegendKey val="0"/>
          <c:showVal val="0"/>
          <c:showCatName val="0"/>
          <c:showSerName val="0"/>
          <c:showPercent val="0"/>
          <c:showBubbleSize val="0"/>
        </c:dLbls>
        <c:smooth val="0"/>
        <c:axId val="686520672"/>
        <c:axId val="686522312"/>
      </c:lineChart>
      <c:catAx>
        <c:axId val="686520672"/>
        <c:scaling>
          <c:orientation val="minMax"/>
        </c:scaling>
        <c:delete val="0"/>
        <c:axPos val="b"/>
        <c:title>
          <c:tx>
            <c:rich>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en-US" sz="2800"/>
                  <a:t>Day</a:t>
                </a:r>
              </a:p>
            </c:rich>
          </c:tx>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sr-Latn-RS"/>
            </a:p>
          </c:txPr>
        </c:title>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sr-Latn-RS"/>
          </a:p>
        </c:txPr>
        <c:crossAx val="686522312"/>
        <c:crosses val="autoZero"/>
        <c:auto val="1"/>
        <c:lblAlgn val="ctr"/>
        <c:lblOffset val="100"/>
        <c:tickLblSkip val="10"/>
        <c:tickMarkSkip val="10"/>
        <c:noMultiLvlLbl val="0"/>
      </c:catAx>
      <c:valAx>
        <c:axId val="686522312"/>
        <c:scaling>
          <c:orientation val="minMax"/>
          <c:max val="5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r>
                  <a:rPr lang="sr-Latn-RS" sz="2800"/>
                  <a:t>Biogas productio </a:t>
                </a:r>
                <a:r>
                  <a:rPr lang="en-US" sz="2800"/>
                  <a:t>[Nml]</a:t>
                </a:r>
                <a:endParaRPr lang="sr-Latn-RS" sz="2800"/>
              </a:p>
            </c:rich>
          </c:tx>
          <c:overlay val="0"/>
          <c:spPr>
            <a:noFill/>
            <a:ln>
              <a:noFill/>
            </a:ln>
            <a:effectLst/>
          </c:spPr>
          <c:txPr>
            <a:bodyPr rot="-54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sr-Latn-R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sr-Latn-RS"/>
          </a:p>
        </c:txPr>
        <c:crossAx val="686520672"/>
        <c:crosses val="autoZero"/>
        <c:crossBetween val="midCat"/>
        <c:majorUnit val="1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sr-Latn-R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sr-Latn-R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875AFDF3-A9A4-4A2A-89CB-3315D603EC55}" type="datetimeFigureOut">
              <a:rPr lang="sr-Latn-RS" smtClean="0"/>
              <a:t>20.12.2024.</a:t>
            </a:fld>
            <a:endParaRPr lang="sr-Latn-RS"/>
          </a:p>
        </p:txBody>
      </p:sp>
      <p:sp>
        <p:nvSpPr>
          <p:cNvPr id="4" name="Footer Placehold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sr-Latn-R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789AE9E2-34E7-47EA-9534-92EE4D09DD12}" type="slidenum">
              <a:rPr lang="sr-Latn-RS" smtClean="0"/>
              <a:t>‹#›</a:t>
            </a:fld>
            <a:endParaRPr lang="sr-Latn-RS"/>
          </a:p>
        </p:txBody>
      </p:sp>
    </p:spTree>
    <p:extLst>
      <p:ext uri="{BB962C8B-B14F-4D97-AF65-F5344CB8AC3E}">
        <p14:creationId xmlns:p14="http://schemas.microsoft.com/office/powerpoint/2010/main" val="2953191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A1431C0B-1E14-472E-B67E-F09E3596A5A4}" type="datetimeFigureOut">
              <a:rPr lang="sr-Latn-RS" smtClean="0"/>
              <a:t>20.12.2024.</a:t>
            </a:fld>
            <a:endParaRPr lang="sr-Latn-RS"/>
          </a:p>
        </p:txBody>
      </p:sp>
      <p:sp>
        <p:nvSpPr>
          <p:cNvPr id="4" name="Slide Image Placeholder 3"/>
          <p:cNvSpPr>
            <a:spLocks noGrp="1" noRot="1" noChangeAspect="1"/>
          </p:cNvSpPr>
          <p:nvPr>
            <p:ph type="sldImg" idx="2"/>
          </p:nvPr>
        </p:nvSpPr>
        <p:spPr>
          <a:xfrm>
            <a:off x="2206625" y="768350"/>
            <a:ext cx="2686050" cy="3836988"/>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6" name="Footer Placeholder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3F6A9626-2D30-4F49-916D-C9DCF5B6B20A}" type="slidenum">
              <a:rPr lang="sr-Latn-RS" smtClean="0"/>
              <a:t>‹#›</a:t>
            </a:fld>
            <a:endParaRPr lang="sr-Latn-RS"/>
          </a:p>
        </p:txBody>
      </p:sp>
    </p:spTree>
    <p:extLst>
      <p:ext uri="{BB962C8B-B14F-4D97-AF65-F5344CB8AC3E}">
        <p14:creationId xmlns:p14="http://schemas.microsoft.com/office/powerpoint/2010/main" val="2262553735"/>
      </p:ext>
    </p:extLst>
  </p:cSld>
  <p:clrMap bg1="lt1" tx1="dk1" bg2="lt2" tx2="dk2" accent1="accent1" accent2="accent2" accent3="accent3" accent4="accent4" accent5="accent5" accent6="accent6" hlink="hlink" folHlink="folHlink"/>
  <p:notesStyle>
    <a:lvl1pPr marL="0" algn="l" defTabSz="914217" rtl="0" eaLnBrk="1" latinLnBrk="0" hangingPunct="1">
      <a:defRPr sz="1200" kern="1200">
        <a:solidFill>
          <a:schemeClr val="tx1"/>
        </a:solidFill>
        <a:latin typeface="+mn-lt"/>
        <a:ea typeface="+mn-ea"/>
        <a:cs typeface="+mn-cs"/>
      </a:defRPr>
    </a:lvl1pPr>
    <a:lvl2pPr marL="457109" algn="l" defTabSz="914217" rtl="0" eaLnBrk="1" latinLnBrk="0" hangingPunct="1">
      <a:defRPr sz="1200" kern="1200">
        <a:solidFill>
          <a:schemeClr val="tx1"/>
        </a:solidFill>
        <a:latin typeface="+mn-lt"/>
        <a:ea typeface="+mn-ea"/>
        <a:cs typeface="+mn-cs"/>
      </a:defRPr>
    </a:lvl2pPr>
    <a:lvl3pPr marL="914217" algn="l" defTabSz="914217" rtl="0" eaLnBrk="1" latinLnBrk="0" hangingPunct="1">
      <a:defRPr sz="1200" kern="1200">
        <a:solidFill>
          <a:schemeClr val="tx1"/>
        </a:solidFill>
        <a:latin typeface="+mn-lt"/>
        <a:ea typeface="+mn-ea"/>
        <a:cs typeface="+mn-cs"/>
      </a:defRPr>
    </a:lvl3pPr>
    <a:lvl4pPr marL="1371326" algn="l" defTabSz="914217" rtl="0" eaLnBrk="1" latinLnBrk="0" hangingPunct="1">
      <a:defRPr sz="1200" kern="1200">
        <a:solidFill>
          <a:schemeClr val="tx1"/>
        </a:solidFill>
        <a:latin typeface="+mn-lt"/>
        <a:ea typeface="+mn-ea"/>
        <a:cs typeface="+mn-cs"/>
      </a:defRPr>
    </a:lvl4pPr>
    <a:lvl5pPr marL="1828434" algn="l" defTabSz="914217" rtl="0" eaLnBrk="1" latinLnBrk="0" hangingPunct="1">
      <a:defRPr sz="1200" kern="1200">
        <a:solidFill>
          <a:schemeClr val="tx1"/>
        </a:solidFill>
        <a:latin typeface="+mn-lt"/>
        <a:ea typeface="+mn-ea"/>
        <a:cs typeface="+mn-cs"/>
      </a:defRPr>
    </a:lvl5pPr>
    <a:lvl6pPr marL="2285543" algn="l" defTabSz="914217" rtl="0" eaLnBrk="1" latinLnBrk="0" hangingPunct="1">
      <a:defRPr sz="1200" kern="1200">
        <a:solidFill>
          <a:schemeClr val="tx1"/>
        </a:solidFill>
        <a:latin typeface="+mn-lt"/>
        <a:ea typeface="+mn-ea"/>
        <a:cs typeface="+mn-cs"/>
      </a:defRPr>
    </a:lvl6pPr>
    <a:lvl7pPr marL="2742651" algn="l" defTabSz="914217" rtl="0" eaLnBrk="1" latinLnBrk="0" hangingPunct="1">
      <a:defRPr sz="1200" kern="1200">
        <a:solidFill>
          <a:schemeClr val="tx1"/>
        </a:solidFill>
        <a:latin typeface="+mn-lt"/>
        <a:ea typeface="+mn-ea"/>
        <a:cs typeface="+mn-cs"/>
      </a:defRPr>
    </a:lvl7pPr>
    <a:lvl8pPr marL="3199760" algn="l" defTabSz="914217" rtl="0" eaLnBrk="1" latinLnBrk="0" hangingPunct="1">
      <a:defRPr sz="1200" kern="1200">
        <a:solidFill>
          <a:schemeClr val="tx1"/>
        </a:solidFill>
        <a:latin typeface="+mn-lt"/>
        <a:ea typeface="+mn-ea"/>
        <a:cs typeface="+mn-cs"/>
      </a:defRPr>
    </a:lvl8pPr>
    <a:lvl9pPr marL="3656868" algn="l" defTabSz="91421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
        <p:nvSpPr>
          <p:cNvPr id="4" name="Slide Number Placeholder 3"/>
          <p:cNvSpPr>
            <a:spLocks noGrp="1"/>
          </p:cNvSpPr>
          <p:nvPr>
            <p:ph type="sldNum" sz="quarter" idx="10"/>
          </p:nvPr>
        </p:nvSpPr>
        <p:spPr/>
        <p:txBody>
          <a:bodyPr/>
          <a:lstStyle/>
          <a:p>
            <a:fld id="{3F6A9626-2D30-4F49-916D-C9DCF5B6B20A}" type="slidenum">
              <a:rPr lang="sr-Latn-RS" smtClean="0"/>
              <a:t>1</a:t>
            </a:fld>
            <a:endParaRPr lang="sr-Latn-RS"/>
          </a:p>
        </p:txBody>
      </p:sp>
    </p:spTree>
    <p:extLst>
      <p:ext uri="{BB962C8B-B14F-4D97-AF65-F5344CB8AC3E}">
        <p14:creationId xmlns:p14="http://schemas.microsoft.com/office/powerpoint/2010/main" val="4098014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9" y="11183257"/>
            <a:ext cx="21419979" cy="7716610"/>
          </a:xfrm>
        </p:spPr>
        <p:txBody>
          <a:bodyPr/>
          <a:lstStyle/>
          <a:p>
            <a:r>
              <a:rPr lang="en-US"/>
              <a:t>Click to edit Master title style</a:t>
            </a:r>
            <a:endParaRPr lang="sr-Latn-RS"/>
          </a:p>
        </p:txBody>
      </p:sp>
      <p:sp>
        <p:nvSpPr>
          <p:cNvPr id="3" name="Subtitle 2"/>
          <p:cNvSpPr>
            <a:spLocks noGrp="1"/>
          </p:cNvSpPr>
          <p:nvPr>
            <p:ph type="subTitle" idx="1"/>
          </p:nvPr>
        </p:nvSpPr>
        <p:spPr>
          <a:xfrm>
            <a:off x="3779997" y="20399852"/>
            <a:ext cx="17639983" cy="9199933"/>
          </a:xfrm>
        </p:spPr>
        <p:txBody>
          <a:bodyPr/>
          <a:lstStyle>
            <a:lvl1pPr marL="0" indent="0" algn="ctr">
              <a:buNone/>
              <a:defRPr>
                <a:solidFill>
                  <a:schemeClr val="tx1">
                    <a:tint val="75000"/>
                  </a:schemeClr>
                </a:solidFill>
              </a:defRPr>
            </a:lvl1pPr>
            <a:lvl2pPr marL="1851475" indent="0" algn="ctr">
              <a:buNone/>
              <a:defRPr>
                <a:solidFill>
                  <a:schemeClr val="tx1">
                    <a:tint val="75000"/>
                  </a:schemeClr>
                </a:solidFill>
              </a:defRPr>
            </a:lvl2pPr>
            <a:lvl3pPr marL="3702950" indent="0" algn="ctr">
              <a:buNone/>
              <a:defRPr>
                <a:solidFill>
                  <a:schemeClr val="tx1">
                    <a:tint val="75000"/>
                  </a:schemeClr>
                </a:solidFill>
              </a:defRPr>
            </a:lvl3pPr>
            <a:lvl4pPr marL="5554425" indent="0" algn="ctr">
              <a:buNone/>
              <a:defRPr>
                <a:solidFill>
                  <a:schemeClr val="tx1">
                    <a:tint val="75000"/>
                  </a:schemeClr>
                </a:solidFill>
              </a:defRPr>
            </a:lvl4pPr>
            <a:lvl5pPr marL="7405899" indent="0" algn="ctr">
              <a:buNone/>
              <a:defRPr>
                <a:solidFill>
                  <a:schemeClr val="tx1">
                    <a:tint val="75000"/>
                  </a:schemeClr>
                </a:solidFill>
              </a:defRPr>
            </a:lvl5pPr>
            <a:lvl6pPr marL="9257374" indent="0" algn="ctr">
              <a:buNone/>
              <a:defRPr>
                <a:solidFill>
                  <a:schemeClr val="tx1">
                    <a:tint val="75000"/>
                  </a:schemeClr>
                </a:solidFill>
              </a:defRPr>
            </a:lvl6pPr>
            <a:lvl7pPr marL="11108849" indent="0" algn="ctr">
              <a:buNone/>
              <a:defRPr>
                <a:solidFill>
                  <a:schemeClr val="tx1">
                    <a:tint val="75000"/>
                  </a:schemeClr>
                </a:solidFill>
              </a:defRPr>
            </a:lvl7pPr>
            <a:lvl8pPr marL="12960324" indent="0" algn="ctr">
              <a:buNone/>
              <a:defRPr>
                <a:solidFill>
                  <a:schemeClr val="tx1">
                    <a:tint val="75000"/>
                  </a:schemeClr>
                </a:solidFill>
              </a:defRPr>
            </a:lvl8pPr>
            <a:lvl9pPr marL="14811799" indent="0" algn="ctr">
              <a:buNone/>
              <a:defRPr>
                <a:solidFill>
                  <a:schemeClr val="tx1">
                    <a:tint val="75000"/>
                  </a:schemeClr>
                </a:solidFill>
              </a:defRPr>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807215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229440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38056" y="6058296"/>
            <a:ext cx="22325602" cy="129007391"/>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4961246" y="6058296"/>
            <a:ext cx="66556810" cy="1290073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99090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07990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90624" y="23133168"/>
            <a:ext cx="21419979" cy="7149948"/>
          </a:xfrm>
        </p:spPr>
        <p:txBody>
          <a:bodyPr anchor="t"/>
          <a:lstStyle>
            <a:lvl1pPr algn="l">
              <a:defRPr sz="16198" b="1" cap="all"/>
            </a:lvl1pPr>
          </a:lstStyle>
          <a:p>
            <a:r>
              <a:rPr lang="en-US"/>
              <a:t>Click to edit Master title style</a:t>
            </a:r>
            <a:endParaRPr lang="sr-Latn-RS"/>
          </a:p>
        </p:txBody>
      </p:sp>
      <p:sp>
        <p:nvSpPr>
          <p:cNvPr id="3" name="Text Placeholder 2"/>
          <p:cNvSpPr>
            <a:spLocks noGrp="1"/>
          </p:cNvSpPr>
          <p:nvPr>
            <p:ph type="body" idx="1"/>
          </p:nvPr>
        </p:nvSpPr>
        <p:spPr>
          <a:xfrm>
            <a:off x="1990624" y="15258230"/>
            <a:ext cx="21419979" cy="7874939"/>
          </a:xfrm>
        </p:spPr>
        <p:txBody>
          <a:bodyPr anchor="b"/>
          <a:lstStyle>
            <a:lvl1pPr marL="0" indent="0">
              <a:buNone/>
              <a:defRPr sz="8099">
                <a:solidFill>
                  <a:schemeClr val="tx1">
                    <a:tint val="75000"/>
                  </a:schemeClr>
                </a:solidFill>
              </a:defRPr>
            </a:lvl1pPr>
            <a:lvl2pPr marL="1851475" indent="0">
              <a:buNone/>
              <a:defRPr sz="7299">
                <a:solidFill>
                  <a:schemeClr val="tx1">
                    <a:tint val="75000"/>
                  </a:schemeClr>
                </a:solidFill>
              </a:defRPr>
            </a:lvl2pPr>
            <a:lvl3pPr marL="3702950" indent="0">
              <a:buNone/>
              <a:defRPr sz="6499">
                <a:solidFill>
                  <a:schemeClr val="tx1">
                    <a:tint val="75000"/>
                  </a:schemeClr>
                </a:solidFill>
              </a:defRPr>
            </a:lvl3pPr>
            <a:lvl4pPr marL="5554425" indent="0">
              <a:buNone/>
              <a:defRPr sz="5699">
                <a:solidFill>
                  <a:schemeClr val="tx1">
                    <a:tint val="75000"/>
                  </a:schemeClr>
                </a:solidFill>
              </a:defRPr>
            </a:lvl4pPr>
            <a:lvl5pPr marL="7405899" indent="0">
              <a:buNone/>
              <a:defRPr sz="5699">
                <a:solidFill>
                  <a:schemeClr val="tx1">
                    <a:tint val="75000"/>
                  </a:schemeClr>
                </a:solidFill>
              </a:defRPr>
            </a:lvl5pPr>
            <a:lvl6pPr marL="9257374" indent="0">
              <a:buNone/>
              <a:defRPr sz="5699">
                <a:solidFill>
                  <a:schemeClr val="tx1">
                    <a:tint val="75000"/>
                  </a:schemeClr>
                </a:solidFill>
              </a:defRPr>
            </a:lvl6pPr>
            <a:lvl7pPr marL="11108849" indent="0">
              <a:buNone/>
              <a:defRPr sz="5699">
                <a:solidFill>
                  <a:schemeClr val="tx1">
                    <a:tint val="75000"/>
                  </a:schemeClr>
                </a:solidFill>
              </a:defRPr>
            </a:lvl7pPr>
            <a:lvl8pPr marL="12960324" indent="0">
              <a:buNone/>
              <a:defRPr sz="5699">
                <a:solidFill>
                  <a:schemeClr val="tx1">
                    <a:tint val="75000"/>
                  </a:schemeClr>
                </a:solidFill>
              </a:defRPr>
            </a:lvl8pPr>
            <a:lvl9pPr marL="14811799" indent="0">
              <a:buNone/>
              <a:defRPr sz="569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18973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4961247" y="35283080"/>
            <a:ext cx="44441206" cy="99782607"/>
          </a:xfrm>
        </p:spPr>
        <p:txBody>
          <a:bodyPr/>
          <a:lstStyle>
            <a:lvl1pPr>
              <a:defRPr sz="11299"/>
            </a:lvl1pPr>
            <a:lvl2pPr>
              <a:defRPr sz="9699"/>
            </a:lvl2pPr>
            <a:lvl3pPr>
              <a:defRPr sz="8099"/>
            </a:lvl3pPr>
            <a:lvl4pPr>
              <a:defRPr sz="7299"/>
            </a:lvl4pPr>
            <a:lvl5pPr>
              <a:defRPr sz="7299"/>
            </a:lvl5pPr>
            <a:lvl6pPr>
              <a:defRPr sz="7299"/>
            </a:lvl6pPr>
            <a:lvl7pPr>
              <a:defRPr sz="7299"/>
            </a:lvl7pPr>
            <a:lvl8pPr>
              <a:defRPr sz="7299"/>
            </a:lvl8pPr>
            <a:lvl9pPr>
              <a:defRPr sz="7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9822453" y="35283080"/>
            <a:ext cx="44441206" cy="99782607"/>
          </a:xfrm>
        </p:spPr>
        <p:txBody>
          <a:bodyPr/>
          <a:lstStyle>
            <a:lvl1pPr>
              <a:defRPr sz="11299"/>
            </a:lvl1pPr>
            <a:lvl2pPr>
              <a:defRPr sz="9699"/>
            </a:lvl2pPr>
            <a:lvl3pPr>
              <a:defRPr sz="8099"/>
            </a:lvl3pPr>
            <a:lvl4pPr>
              <a:defRPr sz="7299"/>
            </a:lvl4pPr>
            <a:lvl5pPr>
              <a:defRPr sz="7299"/>
            </a:lvl5pPr>
            <a:lvl6pPr>
              <a:defRPr sz="7299"/>
            </a:lvl6pPr>
            <a:lvl7pPr>
              <a:defRPr sz="7299"/>
            </a:lvl7pPr>
            <a:lvl8pPr>
              <a:defRPr sz="7299"/>
            </a:lvl8pPr>
            <a:lvl9pPr>
              <a:defRPr sz="7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84315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999" y="1441659"/>
            <a:ext cx="22679978" cy="5999956"/>
          </a:xfrm>
        </p:spPr>
        <p:txBody>
          <a:bodyPr/>
          <a:lstStyle>
            <a:lvl1pPr>
              <a:defRPr/>
            </a:lvl1pPr>
          </a:lstStyle>
          <a:p>
            <a:r>
              <a:rPr lang="en-US"/>
              <a:t>Click to edit Master title style</a:t>
            </a:r>
            <a:endParaRPr lang="sr-Latn-RS"/>
          </a:p>
        </p:txBody>
      </p:sp>
      <p:sp>
        <p:nvSpPr>
          <p:cNvPr id="3" name="Text Placeholder 2"/>
          <p:cNvSpPr>
            <a:spLocks noGrp="1"/>
          </p:cNvSpPr>
          <p:nvPr>
            <p:ph type="body" idx="1"/>
          </p:nvPr>
        </p:nvSpPr>
        <p:spPr>
          <a:xfrm>
            <a:off x="1259999" y="8058278"/>
            <a:ext cx="11134365" cy="3358306"/>
          </a:xfrm>
        </p:spPr>
        <p:txBody>
          <a:bodyPr anchor="b"/>
          <a:lstStyle>
            <a:lvl1pPr marL="0" indent="0">
              <a:buNone/>
              <a:defRPr sz="9699" b="1"/>
            </a:lvl1pPr>
            <a:lvl2pPr marL="1851475" indent="0">
              <a:buNone/>
              <a:defRPr sz="8099" b="1"/>
            </a:lvl2pPr>
            <a:lvl3pPr marL="3702950" indent="0">
              <a:buNone/>
              <a:defRPr sz="7299" b="1"/>
            </a:lvl3pPr>
            <a:lvl4pPr marL="5554425" indent="0">
              <a:buNone/>
              <a:defRPr sz="6499" b="1"/>
            </a:lvl4pPr>
            <a:lvl5pPr marL="7405899" indent="0">
              <a:buNone/>
              <a:defRPr sz="6499" b="1"/>
            </a:lvl5pPr>
            <a:lvl6pPr marL="9257374" indent="0">
              <a:buNone/>
              <a:defRPr sz="6499" b="1"/>
            </a:lvl6pPr>
            <a:lvl7pPr marL="11108849" indent="0">
              <a:buNone/>
              <a:defRPr sz="6499" b="1"/>
            </a:lvl7pPr>
            <a:lvl8pPr marL="12960324" indent="0">
              <a:buNone/>
              <a:defRPr sz="6499" b="1"/>
            </a:lvl8pPr>
            <a:lvl9pPr marL="14811799" indent="0">
              <a:buNone/>
              <a:defRPr sz="6499" b="1"/>
            </a:lvl9pPr>
          </a:lstStyle>
          <a:p>
            <a:pPr lvl="0"/>
            <a:r>
              <a:rPr lang="en-US"/>
              <a:t>Click to edit Master text styles</a:t>
            </a:r>
          </a:p>
        </p:txBody>
      </p:sp>
      <p:sp>
        <p:nvSpPr>
          <p:cNvPr id="4" name="Content Placeholder 3"/>
          <p:cNvSpPr>
            <a:spLocks noGrp="1"/>
          </p:cNvSpPr>
          <p:nvPr>
            <p:ph sz="half" idx="2"/>
          </p:nvPr>
        </p:nvSpPr>
        <p:spPr>
          <a:xfrm>
            <a:off x="1259999" y="11416585"/>
            <a:ext cx="11134365" cy="20741519"/>
          </a:xfrm>
        </p:spPr>
        <p:txBody>
          <a:bodyPr/>
          <a:lstStyle>
            <a:lvl1pPr>
              <a:defRPr sz="9699"/>
            </a:lvl1pPr>
            <a:lvl2pPr>
              <a:defRPr sz="8099"/>
            </a:lvl2pPr>
            <a:lvl3pPr>
              <a:defRPr sz="7299"/>
            </a:lvl3pPr>
            <a:lvl4pPr>
              <a:defRPr sz="6499"/>
            </a:lvl4pPr>
            <a:lvl5pPr>
              <a:defRPr sz="6499"/>
            </a:lvl5pPr>
            <a:lvl6pPr>
              <a:defRPr sz="6499"/>
            </a:lvl6pPr>
            <a:lvl7pPr>
              <a:defRPr sz="6499"/>
            </a:lvl7pPr>
            <a:lvl8pPr>
              <a:defRPr sz="6499"/>
            </a:lvl8pPr>
            <a:lvl9pPr>
              <a:defRPr sz="64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12801240" y="8058278"/>
            <a:ext cx="11138739" cy="3358306"/>
          </a:xfrm>
        </p:spPr>
        <p:txBody>
          <a:bodyPr anchor="b"/>
          <a:lstStyle>
            <a:lvl1pPr marL="0" indent="0">
              <a:buNone/>
              <a:defRPr sz="9699" b="1"/>
            </a:lvl1pPr>
            <a:lvl2pPr marL="1851475" indent="0">
              <a:buNone/>
              <a:defRPr sz="8099" b="1"/>
            </a:lvl2pPr>
            <a:lvl3pPr marL="3702950" indent="0">
              <a:buNone/>
              <a:defRPr sz="7299" b="1"/>
            </a:lvl3pPr>
            <a:lvl4pPr marL="5554425" indent="0">
              <a:buNone/>
              <a:defRPr sz="6499" b="1"/>
            </a:lvl4pPr>
            <a:lvl5pPr marL="7405899" indent="0">
              <a:buNone/>
              <a:defRPr sz="6499" b="1"/>
            </a:lvl5pPr>
            <a:lvl6pPr marL="9257374" indent="0">
              <a:buNone/>
              <a:defRPr sz="6499" b="1"/>
            </a:lvl6pPr>
            <a:lvl7pPr marL="11108849" indent="0">
              <a:buNone/>
              <a:defRPr sz="6499" b="1"/>
            </a:lvl7pPr>
            <a:lvl8pPr marL="12960324" indent="0">
              <a:buNone/>
              <a:defRPr sz="6499" b="1"/>
            </a:lvl8pPr>
            <a:lvl9pPr marL="14811799" indent="0">
              <a:buNone/>
              <a:defRPr sz="6499" b="1"/>
            </a:lvl9pPr>
          </a:lstStyle>
          <a:p>
            <a:pPr lvl="0"/>
            <a:r>
              <a:rPr lang="en-US"/>
              <a:t>Click to edit Master text styles</a:t>
            </a:r>
          </a:p>
        </p:txBody>
      </p:sp>
      <p:sp>
        <p:nvSpPr>
          <p:cNvPr id="6" name="Content Placeholder 5"/>
          <p:cNvSpPr>
            <a:spLocks noGrp="1"/>
          </p:cNvSpPr>
          <p:nvPr>
            <p:ph sz="quarter" idx="4"/>
          </p:nvPr>
        </p:nvSpPr>
        <p:spPr>
          <a:xfrm>
            <a:off x="12801240" y="11416585"/>
            <a:ext cx="11138739" cy="20741519"/>
          </a:xfrm>
        </p:spPr>
        <p:txBody>
          <a:bodyPr/>
          <a:lstStyle>
            <a:lvl1pPr>
              <a:defRPr sz="9699"/>
            </a:lvl1pPr>
            <a:lvl2pPr>
              <a:defRPr sz="8099"/>
            </a:lvl2pPr>
            <a:lvl3pPr>
              <a:defRPr sz="7299"/>
            </a:lvl3pPr>
            <a:lvl4pPr>
              <a:defRPr sz="6499"/>
            </a:lvl4pPr>
            <a:lvl5pPr>
              <a:defRPr sz="6499"/>
            </a:lvl5pPr>
            <a:lvl6pPr>
              <a:defRPr sz="6499"/>
            </a:lvl6pPr>
            <a:lvl7pPr>
              <a:defRPr sz="6499"/>
            </a:lvl7pPr>
            <a:lvl8pPr>
              <a:defRPr sz="6499"/>
            </a:lvl8pPr>
            <a:lvl9pPr>
              <a:defRPr sz="64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3891217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615121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306837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60000" y="1433324"/>
            <a:ext cx="8290618" cy="6099956"/>
          </a:xfrm>
        </p:spPr>
        <p:txBody>
          <a:bodyPr anchor="b"/>
          <a:lstStyle>
            <a:lvl1pPr algn="l">
              <a:defRPr sz="8099" b="1"/>
            </a:lvl1pPr>
          </a:lstStyle>
          <a:p>
            <a:r>
              <a:rPr lang="en-US"/>
              <a:t>Click to edit Master title style</a:t>
            </a:r>
            <a:endParaRPr lang="sr-Latn-RS"/>
          </a:p>
        </p:txBody>
      </p:sp>
      <p:sp>
        <p:nvSpPr>
          <p:cNvPr id="3" name="Content Placeholder 2"/>
          <p:cNvSpPr>
            <a:spLocks noGrp="1"/>
          </p:cNvSpPr>
          <p:nvPr>
            <p:ph idx="1"/>
          </p:nvPr>
        </p:nvSpPr>
        <p:spPr>
          <a:xfrm>
            <a:off x="9852491" y="1433326"/>
            <a:ext cx="14087486" cy="30724780"/>
          </a:xfrm>
        </p:spPr>
        <p:txBody>
          <a:bodyPr/>
          <a:lstStyle>
            <a:lvl1pPr>
              <a:defRPr sz="12999"/>
            </a:lvl1pPr>
            <a:lvl2pPr>
              <a:defRPr sz="11299"/>
            </a:lvl2pPr>
            <a:lvl3pPr>
              <a:defRPr sz="9699"/>
            </a:lvl3pPr>
            <a:lvl4pPr>
              <a:defRPr sz="8099"/>
            </a:lvl4pPr>
            <a:lvl5pPr>
              <a:defRPr sz="8099"/>
            </a:lvl5pPr>
            <a:lvl6pPr>
              <a:defRPr sz="8099"/>
            </a:lvl6pPr>
            <a:lvl7pPr>
              <a:defRPr sz="8099"/>
            </a:lvl7pPr>
            <a:lvl8pPr>
              <a:defRPr sz="8099"/>
            </a:lvl8pPr>
            <a:lvl9pPr>
              <a:defRPr sz="80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1260000" y="7533283"/>
            <a:ext cx="8290618" cy="24624824"/>
          </a:xfrm>
        </p:spPr>
        <p:txBody>
          <a:bodyPr/>
          <a:lstStyle>
            <a:lvl1pPr marL="0" indent="0">
              <a:buNone/>
              <a:defRPr sz="5699"/>
            </a:lvl1pPr>
            <a:lvl2pPr marL="1851475" indent="0">
              <a:buNone/>
              <a:defRPr sz="4900"/>
            </a:lvl2pPr>
            <a:lvl3pPr marL="3702950" indent="0">
              <a:buNone/>
              <a:defRPr sz="4100"/>
            </a:lvl3pPr>
            <a:lvl4pPr marL="5554425" indent="0">
              <a:buNone/>
              <a:defRPr sz="3600"/>
            </a:lvl4pPr>
            <a:lvl5pPr marL="7405899" indent="0">
              <a:buNone/>
              <a:defRPr sz="3600"/>
            </a:lvl5pPr>
            <a:lvl6pPr marL="9257374" indent="0">
              <a:buNone/>
              <a:defRPr sz="3600"/>
            </a:lvl6pPr>
            <a:lvl7pPr marL="11108849" indent="0">
              <a:buNone/>
              <a:defRPr sz="3600"/>
            </a:lvl7pPr>
            <a:lvl8pPr marL="12960324" indent="0">
              <a:buNone/>
              <a:defRPr sz="3600"/>
            </a:lvl8pPr>
            <a:lvl9pPr marL="14811799"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2866321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39372" y="25199818"/>
            <a:ext cx="15119985" cy="2974981"/>
          </a:xfrm>
        </p:spPr>
        <p:txBody>
          <a:bodyPr anchor="b"/>
          <a:lstStyle>
            <a:lvl1pPr algn="l">
              <a:defRPr sz="8099" b="1"/>
            </a:lvl1pPr>
          </a:lstStyle>
          <a:p>
            <a:r>
              <a:rPr lang="en-US"/>
              <a:t>Click to edit Master title style</a:t>
            </a:r>
            <a:endParaRPr lang="sr-Latn-RS"/>
          </a:p>
        </p:txBody>
      </p:sp>
      <p:sp>
        <p:nvSpPr>
          <p:cNvPr id="3" name="Picture Placeholder 2"/>
          <p:cNvSpPr>
            <a:spLocks noGrp="1"/>
          </p:cNvSpPr>
          <p:nvPr>
            <p:ph type="pic" idx="1"/>
          </p:nvPr>
        </p:nvSpPr>
        <p:spPr>
          <a:xfrm>
            <a:off x="4939372" y="3216643"/>
            <a:ext cx="15119985" cy="21599843"/>
          </a:xfrm>
        </p:spPr>
        <p:txBody>
          <a:bodyPr/>
          <a:lstStyle>
            <a:lvl1pPr marL="0" indent="0">
              <a:buNone/>
              <a:defRPr sz="12999"/>
            </a:lvl1pPr>
            <a:lvl2pPr marL="1851475" indent="0">
              <a:buNone/>
              <a:defRPr sz="11299"/>
            </a:lvl2pPr>
            <a:lvl3pPr marL="3702950" indent="0">
              <a:buNone/>
              <a:defRPr sz="9699"/>
            </a:lvl3pPr>
            <a:lvl4pPr marL="5554425" indent="0">
              <a:buNone/>
              <a:defRPr sz="8099"/>
            </a:lvl4pPr>
            <a:lvl5pPr marL="7405899" indent="0">
              <a:buNone/>
              <a:defRPr sz="8099"/>
            </a:lvl5pPr>
            <a:lvl6pPr marL="9257374" indent="0">
              <a:buNone/>
              <a:defRPr sz="8099"/>
            </a:lvl6pPr>
            <a:lvl7pPr marL="11108849" indent="0">
              <a:buNone/>
              <a:defRPr sz="8099"/>
            </a:lvl7pPr>
            <a:lvl8pPr marL="12960324" indent="0">
              <a:buNone/>
              <a:defRPr sz="8099"/>
            </a:lvl8pPr>
            <a:lvl9pPr marL="14811799" indent="0">
              <a:buNone/>
              <a:defRPr sz="8099"/>
            </a:lvl9pPr>
          </a:lstStyle>
          <a:p>
            <a:endParaRPr lang="sr-Latn-RS"/>
          </a:p>
        </p:txBody>
      </p:sp>
      <p:sp>
        <p:nvSpPr>
          <p:cNvPr id="4" name="Text Placeholder 3"/>
          <p:cNvSpPr>
            <a:spLocks noGrp="1"/>
          </p:cNvSpPr>
          <p:nvPr>
            <p:ph type="body" sz="half" idx="2"/>
          </p:nvPr>
        </p:nvSpPr>
        <p:spPr>
          <a:xfrm>
            <a:off x="4939372" y="28174800"/>
            <a:ext cx="15119985" cy="4224966"/>
          </a:xfrm>
        </p:spPr>
        <p:txBody>
          <a:bodyPr/>
          <a:lstStyle>
            <a:lvl1pPr marL="0" indent="0">
              <a:buNone/>
              <a:defRPr sz="5699"/>
            </a:lvl1pPr>
            <a:lvl2pPr marL="1851475" indent="0">
              <a:buNone/>
              <a:defRPr sz="4900"/>
            </a:lvl2pPr>
            <a:lvl3pPr marL="3702950" indent="0">
              <a:buNone/>
              <a:defRPr sz="4100"/>
            </a:lvl3pPr>
            <a:lvl4pPr marL="5554425" indent="0">
              <a:buNone/>
              <a:defRPr sz="3600"/>
            </a:lvl4pPr>
            <a:lvl5pPr marL="7405899" indent="0">
              <a:buNone/>
              <a:defRPr sz="3600"/>
            </a:lvl5pPr>
            <a:lvl6pPr marL="9257374" indent="0">
              <a:buNone/>
              <a:defRPr sz="3600"/>
            </a:lvl6pPr>
            <a:lvl7pPr marL="11108849" indent="0">
              <a:buNone/>
              <a:defRPr sz="3600"/>
            </a:lvl7pPr>
            <a:lvl8pPr marL="12960324" indent="0">
              <a:buNone/>
              <a:defRPr sz="3600"/>
            </a:lvl8pPr>
            <a:lvl9pPr marL="14811799"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F85FE81-34CA-44CA-A416-693B105F67DE}" type="datetimeFigureOut">
              <a:rPr lang="sr-Latn-RS" smtClean="0"/>
              <a:t>20.12.2024.</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50478BAF-8D10-4663-A2D4-47ADA37F574A}" type="slidenum">
              <a:rPr lang="sr-Latn-RS" smtClean="0"/>
              <a:t>‹#›</a:t>
            </a:fld>
            <a:endParaRPr lang="sr-Latn-RS"/>
          </a:p>
        </p:txBody>
      </p:sp>
    </p:spTree>
    <p:extLst>
      <p:ext uri="{BB962C8B-B14F-4D97-AF65-F5344CB8AC3E}">
        <p14:creationId xmlns:p14="http://schemas.microsoft.com/office/powerpoint/2010/main" val="1801242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9999" y="1441659"/>
            <a:ext cx="22679978" cy="5999956"/>
          </a:xfrm>
          <a:prstGeom prst="rect">
            <a:avLst/>
          </a:prstGeom>
        </p:spPr>
        <p:txBody>
          <a:bodyPr vert="horz" lIns="370332" tIns="185166" rIns="370332" bIns="185166"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1259999" y="8399942"/>
            <a:ext cx="22679978" cy="23758163"/>
          </a:xfrm>
          <a:prstGeom prst="rect">
            <a:avLst/>
          </a:prstGeom>
        </p:spPr>
        <p:txBody>
          <a:bodyPr vert="horz" lIns="370332" tIns="185166" rIns="370332" bIns="18516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2"/>
          </p:nvPr>
        </p:nvSpPr>
        <p:spPr>
          <a:xfrm>
            <a:off x="1260000" y="33366428"/>
            <a:ext cx="5879994" cy="1916652"/>
          </a:xfrm>
          <a:prstGeom prst="rect">
            <a:avLst/>
          </a:prstGeom>
        </p:spPr>
        <p:txBody>
          <a:bodyPr vert="horz" lIns="370332" tIns="185166" rIns="370332" bIns="185166" rtlCol="0" anchor="ctr"/>
          <a:lstStyle>
            <a:lvl1pPr algn="l">
              <a:defRPr sz="4900">
                <a:solidFill>
                  <a:schemeClr val="tx1">
                    <a:tint val="75000"/>
                  </a:schemeClr>
                </a:solidFill>
              </a:defRPr>
            </a:lvl1pPr>
          </a:lstStyle>
          <a:p>
            <a:fld id="{3F85FE81-34CA-44CA-A416-693B105F67DE}" type="datetimeFigureOut">
              <a:rPr lang="sr-Latn-RS" smtClean="0"/>
              <a:t>20.12.2024.</a:t>
            </a:fld>
            <a:endParaRPr lang="sr-Latn-RS"/>
          </a:p>
        </p:txBody>
      </p:sp>
      <p:sp>
        <p:nvSpPr>
          <p:cNvPr id="5" name="Footer Placeholder 4"/>
          <p:cNvSpPr>
            <a:spLocks noGrp="1"/>
          </p:cNvSpPr>
          <p:nvPr>
            <p:ph type="ftr" sz="quarter" idx="3"/>
          </p:nvPr>
        </p:nvSpPr>
        <p:spPr>
          <a:xfrm>
            <a:off x="8609992" y="33366428"/>
            <a:ext cx="7979993" cy="1916652"/>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18059983" y="33366428"/>
            <a:ext cx="5879994" cy="1916652"/>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0478BAF-8D10-4663-A2D4-47ADA37F574A}" type="slidenum">
              <a:rPr lang="sr-Latn-RS" smtClean="0"/>
              <a:t>‹#›</a:t>
            </a:fld>
            <a:endParaRPr lang="sr-Latn-RS"/>
          </a:p>
        </p:txBody>
      </p:sp>
    </p:spTree>
    <p:extLst>
      <p:ext uri="{BB962C8B-B14F-4D97-AF65-F5344CB8AC3E}">
        <p14:creationId xmlns:p14="http://schemas.microsoft.com/office/powerpoint/2010/main" val="1171305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2950" rtl="0" eaLnBrk="1" latinLnBrk="0" hangingPunct="1">
        <a:spcBef>
          <a:spcPct val="0"/>
        </a:spcBef>
        <a:buNone/>
        <a:defRPr sz="17798" kern="1200">
          <a:solidFill>
            <a:schemeClr val="tx1"/>
          </a:solidFill>
          <a:latin typeface="+mj-lt"/>
          <a:ea typeface="+mj-ea"/>
          <a:cs typeface="+mj-cs"/>
        </a:defRPr>
      </a:lvl1pPr>
    </p:titleStyle>
    <p:bodyStyle>
      <a:lvl1pPr marL="1388606" indent="-1388606" algn="l" defTabSz="3702950" rtl="0" eaLnBrk="1" latinLnBrk="0" hangingPunct="1">
        <a:spcBef>
          <a:spcPct val="20000"/>
        </a:spcBef>
        <a:buFont typeface="Arial" pitchFamily="34" charset="0"/>
        <a:buChar char="•"/>
        <a:defRPr sz="12999" kern="1200">
          <a:solidFill>
            <a:schemeClr val="tx1"/>
          </a:solidFill>
          <a:latin typeface="+mn-lt"/>
          <a:ea typeface="+mn-ea"/>
          <a:cs typeface="+mn-cs"/>
        </a:defRPr>
      </a:lvl1pPr>
      <a:lvl2pPr marL="3008647" indent="-1157172" algn="l" defTabSz="3702950" rtl="0" eaLnBrk="1" latinLnBrk="0" hangingPunct="1">
        <a:spcBef>
          <a:spcPct val="20000"/>
        </a:spcBef>
        <a:buFont typeface="Arial" pitchFamily="34" charset="0"/>
        <a:buChar char="–"/>
        <a:defRPr sz="11299" kern="1200">
          <a:solidFill>
            <a:schemeClr val="tx1"/>
          </a:solidFill>
          <a:latin typeface="+mn-lt"/>
          <a:ea typeface="+mn-ea"/>
          <a:cs typeface="+mn-cs"/>
        </a:defRPr>
      </a:lvl2pPr>
      <a:lvl3pPr marL="4628687" indent="-925737" algn="l" defTabSz="3702950" rtl="0" eaLnBrk="1" latinLnBrk="0" hangingPunct="1">
        <a:spcBef>
          <a:spcPct val="20000"/>
        </a:spcBef>
        <a:buFont typeface="Arial" pitchFamily="34" charset="0"/>
        <a:buChar char="•"/>
        <a:defRPr sz="9699" kern="1200">
          <a:solidFill>
            <a:schemeClr val="tx1"/>
          </a:solidFill>
          <a:latin typeface="+mn-lt"/>
          <a:ea typeface="+mn-ea"/>
          <a:cs typeface="+mn-cs"/>
        </a:defRPr>
      </a:lvl3pPr>
      <a:lvl4pPr marL="6480162"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4pPr>
      <a:lvl5pPr marL="8331637"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5pPr>
      <a:lvl6pPr marL="10183112"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6pPr>
      <a:lvl7pPr marL="12034586"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7pPr>
      <a:lvl8pPr marL="13886061"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8pPr>
      <a:lvl9pPr marL="15737536" indent="-925737" algn="l" defTabSz="3702950" rtl="0" eaLnBrk="1" latinLnBrk="0" hangingPunct="1">
        <a:spcBef>
          <a:spcPct val="20000"/>
        </a:spcBef>
        <a:buFont typeface="Arial" pitchFamily="34" charset="0"/>
        <a:buChar char="•"/>
        <a:defRPr sz="8099" kern="1200">
          <a:solidFill>
            <a:schemeClr val="tx1"/>
          </a:solidFill>
          <a:latin typeface="+mn-lt"/>
          <a:ea typeface="+mn-ea"/>
          <a:cs typeface="+mn-cs"/>
        </a:defRPr>
      </a:lvl9pPr>
    </p:bodyStyle>
    <p:otherStyle>
      <a:defPPr>
        <a:defRPr lang="sr-Latn-RS"/>
      </a:defPPr>
      <a:lvl1pPr marL="0" algn="l" defTabSz="3702950" rtl="0" eaLnBrk="1" latinLnBrk="0" hangingPunct="1">
        <a:defRPr sz="7299" kern="1200">
          <a:solidFill>
            <a:schemeClr val="tx1"/>
          </a:solidFill>
          <a:latin typeface="+mn-lt"/>
          <a:ea typeface="+mn-ea"/>
          <a:cs typeface="+mn-cs"/>
        </a:defRPr>
      </a:lvl1pPr>
      <a:lvl2pPr marL="1851475" algn="l" defTabSz="3702950" rtl="0" eaLnBrk="1" latinLnBrk="0" hangingPunct="1">
        <a:defRPr sz="7299" kern="1200">
          <a:solidFill>
            <a:schemeClr val="tx1"/>
          </a:solidFill>
          <a:latin typeface="+mn-lt"/>
          <a:ea typeface="+mn-ea"/>
          <a:cs typeface="+mn-cs"/>
        </a:defRPr>
      </a:lvl2pPr>
      <a:lvl3pPr marL="3702950" algn="l" defTabSz="3702950" rtl="0" eaLnBrk="1" latinLnBrk="0" hangingPunct="1">
        <a:defRPr sz="7299" kern="1200">
          <a:solidFill>
            <a:schemeClr val="tx1"/>
          </a:solidFill>
          <a:latin typeface="+mn-lt"/>
          <a:ea typeface="+mn-ea"/>
          <a:cs typeface="+mn-cs"/>
        </a:defRPr>
      </a:lvl3pPr>
      <a:lvl4pPr marL="5554425" algn="l" defTabSz="3702950" rtl="0" eaLnBrk="1" latinLnBrk="0" hangingPunct="1">
        <a:defRPr sz="7299" kern="1200">
          <a:solidFill>
            <a:schemeClr val="tx1"/>
          </a:solidFill>
          <a:latin typeface="+mn-lt"/>
          <a:ea typeface="+mn-ea"/>
          <a:cs typeface="+mn-cs"/>
        </a:defRPr>
      </a:lvl4pPr>
      <a:lvl5pPr marL="7405899" algn="l" defTabSz="3702950" rtl="0" eaLnBrk="1" latinLnBrk="0" hangingPunct="1">
        <a:defRPr sz="7299" kern="1200">
          <a:solidFill>
            <a:schemeClr val="tx1"/>
          </a:solidFill>
          <a:latin typeface="+mn-lt"/>
          <a:ea typeface="+mn-ea"/>
          <a:cs typeface="+mn-cs"/>
        </a:defRPr>
      </a:lvl5pPr>
      <a:lvl6pPr marL="9257374" algn="l" defTabSz="3702950" rtl="0" eaLnBrk="1" latinLnBrk="0" hangingPunct="1">
        <a:defRPr sz="7299" kern="1200">
          <a:solidFill>
            <a:schemeClr val="tx1"/>
          </a:solidFill>
          <a:latin typeface="+mn-lt"/>
          <a:ea typeface="+mn-ea"/>
          <a:cs typeface="+mn-cs"/>
        </a:defRPr>
      </a:lvl6pPr>
      <a:lvl7pPr marL="11108849" algn="l" defTabSz="3702950" rtl="0" eaLnBrk="1" latinLnBrk="0" hangingPunct="1">
        <a:defRPr sz="7299" kern="1200">
          <a:solidFill>
            <a:schemeClr val="tx1"/>
          </a:solidFill>
          <a:latin typeface="+mn-lt"/>
          <a:ea typeface="+mn-ea"/>
          <a:cs typeface="+mn-cs"/>
        </a:defRPr>
      </a:lvl7pPr>
      <a:lvl8pPr marL="12960324" algn="l" defTabSz="3702950" rtl="0" eaLnBrk="1" latinLnBrk="0" hangingPunct="1">
        <a:defRPr sz="7299" kern="1200">
          <a:solidFill>
            <a:schemeClr val="tx1"/>
          </a:solidFill>
          <a:latin typeface="+mn-lt"/>
          <a:ea typeface="+mn-ea"/>
          <a:cs typeface="+mn-cs"/>
        </a:defRPr>
      </a:lvl8pPr>
      <a:lvl9pPr marL="14811799" algn="l" defTabSz="3702950" rtl="0" eaLnBrk="1" latinLnBrk="0" hangingPunct="1">
        <a:defRPr sz="72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uthor@some.email"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image" Target="../media/image1.JPE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0D2CF4D-5654-4AEE-97D8-800E785F86CF}"/>
              </a:ext>
            </a:extLst>
          </p:cNvPr>
          <p:cNvSpPr>
            <a:spLocks noChangeArrowheads="1"/>
          </p:cNvSpPr>
          <p:nvPr/>
        </p:nvSpPr>
        <p:spPr bwMode="auto">
          <a:xfrm>
            <a:off x="79" y="-607617"/>
            <a:ext cx="184707" cy="1215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8" tIns="45714" rIns="91428" bIns="45714" numCol="1" anchor="ctr" anchorCtr="0" compatLnSpc="1">
            <a:prstTxWarp prst="textNoShape">
              <a:avLst/>
            </a:prstTxWarp>
            <a:spAutoFit/>
          </a:bodyPr>
          <a:lstStyle/>
          <a:p>
            <a:endParaRPr lang="sr-Latn-RS" sz="7298">
              <a:latin typeface="Arial" panose="020B0604020202020204" pitchFamily="34" charset="0"/>
              <a:cs typeface="Arial" panose="020B0604020202020204" pitchFamily="34" charset="0"/>
            </a:endParaRPr>
          </a:p>
        </p:txBody>
      </p:sp>
      <p:sp>
        <p:nvSpPr>
          <p:cNvPr id="9" name="Rectangle 5">
            <a:extLst>
              <a:ext uri="{FF2B5EF4-FFF2-40B4-BE49-F238E27FC236}">
                <a16:creationId xmlns:a16="http://schemas.microsoft.com/office/drawing/2014/main" id="{287EEDB8-31AA-408A-91FE-6DC7DDF5324B}"/>
              </a:ext>
            </a:extLst>
          </p:cNvPr>
          <p:cNvSpPr>
            <a:spLocks noChangeArrowheads="1"/>
          </p:cNvSpPr>
          <p:nvPr/>
        </p:nvSpPr>
        <p:spPr bwMode="auto">
          <a:xfrm>
            <a:off x="79" y="-607617"/>
            <a:ext cx="184707" cy="1215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8" tIns="45714" rIns="91428" bIns="45714" numCol="1" anchor="ctr" anchorCtr="0" compatLnSpc="1">
            <a:prstTxWarp prst="textNoShape">
              <a:avLst/>
            </a:prstTxWarp>
            <a:spAutoFit/>
          </a:bodyPr>
          <a:lstStyle/>
          <a:p>
            <a:endParaRPr lang="sr-Latn-RS" sz="7298">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50613712-824A-4015-9394-0A1DCF8DFF72}"/>
              </a:ext>
            </a:extLst>
          </p:cNvPr>
          <p:cNvSpPr>
            <a:spLocks noChangeArrowheads="1"/>
          </p:cNvSpPr>
          <p:nvPr/>
        </p:nvSpPr>
        <p:spPr bwMode="auto">
          <a:xfrm>
            <a:off x="79" y="-607617"/>
            <a:ext cx="184707" cy="1215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8" tIns="45714" rIns="91428" bIns="45714" numCol="1" anchor="ctr" anchorCtr="0" compatLnSpc="1">
            <a:prstTxWarp prst="textNoShape">
              <a:avLst/>
            </a:prstTxWarp>
            <a:spAutoFit/>
          </a:bodyPr>
          <a:lstStyle/>
          <a:p>
            <a:endParaRPr lang="sr-Latn-RS" sz="7298">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E3834B44-7E5F-4D4F-BF00-BF5C892A7440}"/>
              </a:ext>
            </a:extLst>
          </p:cNvPr>
          <p:cNvSpPr txBox="1">
            <a:spLocks/>
          </p:cNvSpPr>
          <p:nvPr/>
        </p:nvSpPr>
        <p:spPr>
          <a:xfrm>
            <a:off x="1079988" y="4140647"/>
            <a:ext cx="23040000" cy="3274046"/>
          </a:xfrm>
          <a:prstGeom prst="rect">
            <a:avLst/>
          </a:prstGeom>
        </p:spPr>
        <p:txBody>
          <a:bodyPr>
            <a:noAutofit/>
          </a:bodyPr>
          <a:lstStyle>
            <a:lvl1pPr algn="ctr" defTabSz="3702950" rtl="0" eaLnBrk="1" latinLnBrk="0" hangingPunct="1">
              <a:spcBef>
                <a:spcPct val="0"/>
              </a:spcBef>
              <a:buNone/>
              <a:defRPr sz="17798" kern="1200">
                <a:solidFill>
                  <a:schemeClr val="tx1"/>
                </a:solidFill>
                <a:latin typeface="+mj-lt"/>
                <a:ea typeface="+mj-ea"/>
                <a:cs typeface="+mj-cs"/>
              </a:defRPr>
            </a:lvl1pPr>
          </a:lstStyle>
          <a:p>
            <a:r>
              <a:rPr lang="sr-Latn-RS" sz="6000" b="1" dirty="0">
                <a:latin typeface="Arial" panose="020B0604020202020204" pitchFamily="34" charset="0"/>
                <a:cs typeface="Arial" panose="020B0604020202020204" pitchFamily="34" charset="0"/>
              </a:rPr>
              <a:t>TITLE TITLE TITLE TITLE TITLE </a:t>
            </a:r>
          </a:p>
          <a:p>
            <a:r>
              <a:rPr lang="sr-Latn-RS" sz="4000" i="1" dirty="0" err="1">
                <a:latin typeface="Arial" panose="020B0604020202020204" pitchFamily="34" charset="0"/>
                <a:cs typeface="Arial" pitchFamily="34" charset="0"/>
              </a:rPr>
              <a:t>Name1</a:t>
            </a:r>
            <a:r>
              <a:rPr lang="en-GB" sz="4000" i="1" dirty="0">
                <a:latin typeface="Arial" panose="020B0604020202020204" pitchFamily="34" charset="0"/>
                <a:cs typeface="Arial" pitchFamily="34" charset="0"/>
              </a:rPr>
              <a:t> </a:t>
            </a:r>
            <a:r>
              <a:rPr lang="sr-Latn-RS" sz="4000" i="1" dirty="0" err="1">
                <a:latin typeface="Arial" panose="020B0604020202020204" pitchFamily="34" charset="0"/>
                <a:cs typeface="Arial" pitchFamily="34" charset="0"/>
              </a:rPr>
              <a:t>SURNAME1</a:t>
            </a:r>
            <a:r>
              <a:rPr lang="sr-Latn-RS" sz="4000" i="1" dirty="0">
                <a:latin typeface="Arial" panose="020B0604020202020204" pitchFamily="34" charset="0"/>
                <a:cs typeface="Arial" pitchFamily="34" charset="0"/>
              </a:rPr>
              <a:t>*</a:t>
            </a:r>
            <a:r>
              <a:rPr lang="en-GB" sz="4000" i="1" dirty="0">
                <a:latin typeface="Arial" panose="020B0604020202020204" pitchFamily="34" charset="0"/>
                <a:cs typeface="Arial" pitchFamily="34" charset="0"/>
              </a:rPr>
              <a:t>, </a:t>
            </a:r>
            <a:r>
              <a:rPr lang="sr-Latn-RS" sz="4000" i="1" dirty="0" err="1">
                <a:latin typeface="Arial" panose="020B0604020202020204" pitchFamily="34" charset="0"/>
                <a:cs typeface="Arial" pitchFamily="34" charset="0"/>
              </a:rPr>
              <a:t>Name2</a:t>
            </a:r>
            <a:r>
              <a:rPr lang="en-GB" sz="4000" i="1" dirty="0">
                <a:latin typeface="Arial" panose="020B0604020202020204" pitchFamily="34" charset="0"/>
                <a:cs typeface="Arial" pitchFamily="34" charset="0"/>
              </a:rPr>
              <a:t> </a:t>
            </a:r>
            <a:r>
              <a:rPr lang="sr-Latn-RS" sz="4000" i="1" dirty="0" err="1">
                <a:latin typeface="Arial" panose="020B0604020202020204" pitchFamily="34" charset="0"/>
                <a:cs typeface="Arial" pitchFamily="34" charset="0"/>
              </a:rPr>
              <a:t>SURNAME2</a:t>
            </a:r>
            <a:r>
              <a:rPr lang="sr-Latn-RS" sz="4000" i="1" dirty="0">
                <a:latin typeface="Arial" panose="020B0604020202020204" pitchFamily="34" charset="0"/>
                <a:cs typeface="Arial" pitchFamily="34" charset="0"/>
              </a:rPr>
              <a:t>**</a:t>
            </a:r>
            <a:r>
              <a:rPr lang="en-GB" sz="4000" i="1" dirty="0">
                <a:latin typeface="Arial" panose="020B0604020202020204" pitchFamily="34" charset="0"/>
                <a:cs typeface="Arial" pitchFamily="34" charset="0"/>
              </a:rPr>
              <a:t>, </a:t>
            </a:r>
            <a:r>
              <a:rPr lang="sr-Latn-RS" sz="4000" i="1" dirty="0" err="1">
                <a:latin typeface="Arial" panose="020B0604020202020204" pitchFamily="34" charset="0"/>
                <a:cs typeface="Arial" pitchFamily="34" charset="0"/>
              </a:rPr>
              <a:t>Name3</a:t>
            </a:r>
            <a:r>
              <a:rPr lang="en-GB" sz="4000" i="1" dirty="0">
                <a:latin typeface="Arial" panose="020B0604020202020204" pitchFamily="34" charset="0"/>
                <a:cs typeface="Arial" pitchFamily="34" charset="0"/>
              </a:rPr>
              <a:t> </a:t>
            </a:r>
            <a:r>
              <a:rPr lang="sr-Latn-RS" sz="4000" i="1" dirty="0" err="1">
                <a:latin typeface="Arial" panose="020B0604020202020204" pitchFamily="34" charset="0"/>
                <a:cs typeface="Arial" pitchFamily="34" charset="0"/>
              </a:rPr>
              <a:t>Surname3</a:t>
            </a:r>
            <a:r>
              <a:rPr lang="sr-Latn-RS" sz="4000" i="1" dirty="0">
                <a:latin typeface="Arial" panose="020B0604020202020204" pitchFamily="34" charset="0"/>
                <a:cs typeface="Arial" pitchFamily="34" charset="0"/>
              </a:rPr>
              <a:t>**</a:t>
            </a:r>
          </a:p>
          <a:p>
            <a:r>
              <a:rPr lang="sr-Latn-RS" sz="3200" i="1" dirty="0">
                <a:latin typeface="Arial" panose="020B0604020202020204" pitchFamily="34" charset="0"/>
                <a:cs typeface="Arial" pitchFamily="34" charset="0"/>
              </a:rPr>
              <a:t>*</a:t>
            </a:r>
            <a:r>
              <a:rPr lang="sr-Latn-RS" sz="3200" i="1" dirty="0" err="1">
                <a:latin typeface="Arial" panose="020B0604020202020204" pitchFamily="34" charset="0"/>
                <a:cs typeface="Arial" pitchFamily="34" charset="0"/>
              </a:rPr>
              <a:t>Institution</a:t>
            </a:r>
            <a:r>
              <a:rPr lang="sr-Latn-RS" sz="3200" i="1" dirty="0">
                <a:latin typeface="Arial" panose="020B0604020202020204" pitchFamily="34" charset="0"/>
                <a:cs typeface="Arial" pitchFamily="34" charset="0"/>
              </a:rPr>
              <a:t> 1</a:t>
            </a:r>
          </a:p>
          <a:p>
            <a:r>
              <a:rPr lang="sr-Latn-RS" sz="3200" i="1" dirty="0">
                <a:latin typeface="Arial" panose="020B0604020202020204" pitchFamily="34" charset="0"/>
                <a:cs typeface="Arial" pitchFamily="34" charset="0"/>
              </a:rPr>
              <a:t>** </a:t>
            </a:r>
            <a:r>
              <a:rPr lang="sr-Latn-RS" sz="3200" i="1" dirty="0" err="1">
                <a:latin typeface="Arial" panose="020B0604020202020204" pitchFamily="34" charset="0"/>
                <a:cs typeface="Arial" pitchFamily="34" charset="0"/>
              </a:rPr>
              <a:t>Institution</a:t>
            </a:r>
            <a:r>
              <a:rPr lang="sr-Latn-RS" sz="3200" i="1" dirty="0">
                <a:latin typeface="Arial" panose="020B0604020202020204" pitchFamily="34" charset="0"/>
                <a:cs typeface="Arial" pitchFamily="34" charset="0"/>
              </a:rPr>
              <a:t> 2</a:t>
            </a:r>
          </a:p>
          <a:p>
            <a:r>
              <a:rPr lang="en-GB" sz="3200" i="1" dirty="0">
                <a:latin typeface="Arial" panose="020B0604020202020204" pitchFamily="34" charset="0"/>
                <a:cs typeface="Arial" pitchFamily="34" charset="0"/>
              </a:rPr>
              <a:t>*e-mail: </a:t>
            </a:r>
            <a:r>
              <a:rPr lang="sr-Latn-RS" sz="3200" i="1" dirty="0" err="1">
                <a:latin typeface="Arial" panose="020B0604020202020204" pitchFamily="34" charset="0"/>
                <a:cs typeface="Arial" pitchFamily="34" charset="0"/>
                <a:hlinkClick r:id="rId3"/>
              </a:rPr>
              <a:t>author</a:t>
            </a:r>
            <a:r>
              <a:rPr lang="en-US" sz="3200" i="1" dirty="0">
                <a:latin typeface="Arial" panose="020B0604020202020204" pitchFamily="34" charset="0"/>
                <a:cs typeface="Arial" pitchFamily="34" charset="0"/>
                <a:hlinkClick r:id="rId3"/>
              </a:rPr>
              <a:t>@</a:t>
            </a:r>
            <a:r>
              <a:rPr lang="sr-Latn-RS" sz="3200" i="1" dirty="0">
                <a:latin typeface="Arial" panose="020B0604020202020204" pitchFamily="34" charset="0"/>
                <a:cs typeface="Arial" pitchFamily="34" charset="0"/>
                <a:hlinkClick r:id="rId3"/>
              </a:rPr>
              <a:t>some</a:t>
            </a:r>
            <a:r>
              <a:rPr lang="en-US" sz="3200" i="1" dirty="0">
                <a:latin typeface="Arial" panose="020B0604020202020204" pitchFamily="34" charset="0"/>
                <a:cs typeface="Arial" pitchFamily="34" charset="0"/>
                <a:hlinkClick r:id="rId3"/>
              </a:rPr>
              <a:t>.</a:t>
            </a:r>
            <a:r>
              <a:rPr lang="sr-Latn-RS" sz="3200" i="1" dirty="0">
                <a:latin typeface="Arial" panose="020B0604020202020204" pitchFamily="34" charset="0"/>
                <a:cs typeface="Arial" pitchFamily="34" charset="0"/>
                <a:hlinkClick r:id="rId3"/>
              </a:rPr>
              <a:t>e</a:t>
            </a:r>
            <a:r>
              <a:rPr lang="en-US" sz="3200" i="1" dirty="0">
                <a:latin typeface="Arial" panose="020B0604020202020204" pitchFamily="34" charset="0"/>
                <a:cs typeface="Arial" pitchFamily="34" charset="0"/>
                <a:hlinkClick r:id="rId3"/>
              </a:rPr>
              <a:t>mail</a:t>
            </a:r>
            <a:r>
              <a:rPr lang="en-US" sz="3200" i="1" dirty="0">
                <a:latin typeface="Arial" panose="020B0604020202020204" pitchFamily="34" charset="0"/>
                <a:cs typeface="Arial" pitchFamily="34" charset="0"/>
              </a:rPr>
              <a:t> </a:t>
            </a:r>
            <a:endParaRPr lang="sr-Latn-RS" sz="3200" dirty="0">
              <a:latin typeface="Arial" panose="020B0604020202020204" pitchFamily="34" charset="0"/>
              <a:cs typeface="Arial" panose="020B0604020202020204" pitchFamily="34" charset="0"/>
            </a:endParaRPr>
          </a:p>
          <a:p>
            <a:endParaRPr lang="en-GB" sz="3200" i="1" dirty="0">
              <a:latin typeface="Arial" panose="020B0604020202020204" pitchFamily="34" charset="0"/>
              <a:cs typeface="Arial" pitchFamily="34" charset="0"/>
            </a:endParaRPr>
          </a:p>
        </p:txBody>
      </p:sp>
      <p:sp>
        <p:nvSpPr>
          <p:cNvPr id="15" name="Rectangle 14">
            <a:extLst>
              <a:ext uri="{FF2B5EF4-FFF2-40B4-BE49-F238E27FC236}">
                <a16:creationId xmlns:a16="http://schemas.microsoft.com/office/drawing/2014/main" id="{5E7D1ECF-55A4-465E-BF21-C718FE7674A7}"/>
              </a:ext>
            </a:extLst>
          </p:cNvPr>
          <p:cNvSpPr/>
          <p:nvPr/>
        </p:nvSpPr>
        <p:spPr>
          <a:xfrm>
            <a:off x="978407" y="7846741"/>
            <a:ext cx="23040000" cy="3046988"/>
          </a:xfrm>
          <a:prstGeom prst="rect">
            <a:avLst/>
          </a:prstGeom>
        </p:spPr>
        <p:txBody>
          <a:bodyPr wrap="square">
            <a:spAutoFit/>
          </a:bodyPr>
          <a:lstStyle/>
          <a:p>
            <a:pPr lvl="0" algn="just" defTabSz="1795463"/>
            <a:r>
              <a:rPr lang="en-US" sz="3200" b="1" dirty="0">
                <a:solidFill>
                  <a:prstClr val="black"/>
                </a:solidFill>
                <a:latin typeface="Arial" panose="020B0604020202020204" pitchFamily="34" charset="0"/>
                <a:cs typeface="Arial" panose="020B0604020202020204" pitchFamily="34" charset="0"/>
              </a:rPr>
              <a:t>INTRODUCTION</a:t>
            </a:r>
            <a:r>
              <a:rPr lang="en-US" sz="3200" dirty="0">
                <a:solidFill>
                  <a:prstClr val="black"/>
                </a:solidFill>
                <a:latin typeface="Arial" panose="020B0604020202020204" pitchFamily="34" charset="0"/>
                <a:cs typeface="Arial" panose="020B0604020202020204" pitchFamily="34" charset="0"/>
              </a:rPr>
              <a:t>	</a:t>
            </a:r>
          </a:p>
          <a:p>
            <a:pPr algn="just" defTabSz="1795463"/>
            <a:r>
              <a:rPr lang="en-US" sz="3200" dirty="0">
                <a:solidFill>
                  <a:prstClr val="black"/>
                </a:solidFill>
                <a:latin typeface="Arial" panose="020B0604020202020204" pitchFamily="34" charset="0"/>
                <a:cs typeface="Arial" panose="020B0604020202020204" pitchFamily="34" charset="0"/>
              </a:rPr>
              <a:t>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 INTRODUCTION.</a:t>
            </a:r>
          </a:p>
        </p:txBody>
      </p:sp>
      <p:sp>
        <p:nvSpPr>
          <p:cNvPr id="16" name="Rectangle 15">
            <a:extLst>
              <a:ext uri="{FF2B5EF4-FFF2-40B4-BE49-F238E27FC236}">
                <a16:creationId xmlns:a16="http://schemas.microsoft.com/office/drawing/2014/main" id="{FBC47DEC-C204-46BC-93B5-1EB840FF0957}"/>
              </a:ext>
            </a:extLst>
          </p:cNvPr>
          <p:cNvSpPr/>
          <p:nvPr/>
        </p:nvSpPr>
        <p:spPr>
          <a:xfrm>
            <a:off x="1079988" y="32617493"/>
            <a:ext cx="12123592" cy="584775"/>
          </a:xfrm>
          <a:prstGeom prst="rect">
            <a:avLst/>
          </a:prstGeom>
        </p:spPr>
        <p:txBody>
          <a:bodyPr wrap="square">
            <a:spAutoFit/>
          </a:bodyPr>
          <a:lstStyle/>
          <a:p>
            <a:pPr lvl="0"/>
            <a:r>
              <a:rPr lang="en-US" sz="3200" b="1" i="1" dirty="0">
                <a:solidFill>
                  <a:prstClr val="black"/>
                </a:solidFill>
                <a:latin typeface="Arial" panose="020B0604020202020204" pitchFamily="34" charset="0"/>
                <a:cs typeface="Arial" panose="020B0604020202020204" pitchFamily="34" charset="0"/>
              </a:rPr>
              <a:t>Key words:</a:t>
            </a:r>
            <a:r>
              <a:rPr lang="sr-Latn-RS" sz="3200" b="1" i="1" dirty="0">
                <a:solidFill>
                  <a:prstClr val="black"/>
                </a:solidFill>
                <a:latin typeface="Arial" panose="020B0604020202020204" pitchFamily="34" charset="0"/>
                <a:cs typeface="Arial" panose="020B0604020202020204" pitchFamily="34" charset="0"/>
              </a:rPr>
              <a:t> </a:t>
            </a:r>
            <a:r>
              <a:rPr lang="sr-Latn-RS" sz="3200" dirty="0" err="1">
                <a:solidFill>
                  <a:prstClr val="black"/>
                </a:solidFill>
                <a:latin typeface="Arial" panose="020B0604020202020204" pitchFamily="34" charset="0"/>
                <a:cs typeface="Arial" panose="020B0604020202020204" pitchFamily="34" charset="0"/>
              </a:rPr>
              <a:t>key</a:t>
            </a:r>
            <a:r>
              <a:rPr lang="en-US" sz="3200" dirty="0">
                <a:solidFill>
                  <a:prstClr val="black"/>
                </a:solidFill>
                <a:latin typeface="Arial" panose="020B0604020202020204" pitchFamily="34" charset="0"/>
                <a:cs typeface="Arial" panose="020B0604020202020204" pitchFamily="34" charset="0"/>
              </a:rPr>
              <a:t>, </a:t>
            </a:r>
            <a:r>
              <a:rPr lang="sr-Latn-RS" sz="3200" dirty="0" err="1">
                <a:solidFill>
                  <a:prstClr val="black"/>
                </a:solidFill>
                <a:latin typeface="Arial" panose="020B0604020202020204" pitchFamily="34" charset="0"/>
                <a:cs typeface="Arial" panose="020B0604020202020204" pitchFamily="34" charset="0"/>
              </a:rPr>
              <a:t>word</a:t>
            </a:r>
            <a:r>
              <a:rPr lang="en-US" sz="3200" dirty="0">
                <a:solidFill>
                  <a:prstClr val="black"/>
                </a:solidFill>
                <a:latin typeface="Arial" panose="020B0604020202020204" pitchFamily="34" charset="0"/>
                <a:cs typeface="Arial" panose="020B0604020202020204" pitchFamily="34" charset="0"/>
              </a:rPr>
              <a:t>, </a:t>
            </a:r>
            <a:r>
              <a:rPr lang="sr-Latn-RS" sz="3200" dirty="0" err="1">
                <a:solidFill>
                  <a:prstClr val="black"/>
                </a:solidFill>
                <a:latin typeface="Arial" panose="020B0604020202020204" pitchFamily="34" charset="0"/>
                <a:cs typeface="Arial" panose="020B0604020202020204" pitchFamily="34" charset="0"/>
              </a:rPr>
              <a:t>word</a:t>
            </a:r>
            <a:r>
              <a:rPr lang="sr-Latn-RS" sz="3200" dirty="0">
                <a:solidFill>
                  <a:prstClr val="black"/>
                </a:solidFill>
                <a:latin typeface="Arial" panose="020B0604020202020204" pitchFamily="34" charset="0"/>
                <a:cs typeface="Arial" panose="020B0604020202020204" pitchFamily="34" charset="0"/>
              </a:rPr>
              <a:t>.</a:t>
            </a:r>
            <a:endParaRPr lang="en-US" sz="3200" dirty="0">
              <a:solidFill>
                <a:prstClr val="black"/>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61F1B60C-97A5-4835-A411-FD700E542D2D}"/>
              </a:ext>
            </a:extLst>
          </p:cNvPr>
          <p:cNvSpPr/>
          <p:nvPr/>
        </p:nvSpPr>
        <p:spPr>
          <a:xfrm>
            <a:off x="986861" y="11303125"/>
            <a:ext cx="23002430" cy="3046988"/>
          </a:xfrm>
          <a:prstGeom prst="rect">
            <a:avLst/>
          </a:prstGeom>
        </p:spPr>
        <p:txBody>
          <a:bodyPr wrap="square">
            <a:spAutoFit/>
          </a:bodyPr>
          <a:lstStyle/>
          <a:p>
            <a:pPr lvl="0" algn="just" defTabSz="1795463"/>
            <a:r>
              <a:rPr lang="en-US" sz="3200" b="1" dirty="0">
                <a:solidFill>
                  <a:prstClr val="black"/>
                </a:solidFill>
                <a:latin typeface="Arial" panose="020B0604020202020204" pitchFamily="34" charset="0"/>
                <a:cs typeface="Arial" panose="020B0604020202020204" pitchFamily="34" charset="0"/>
              </a:rPr>
              <a:t>MATERIAL AND METHOD	</a:t>
            </a:r>
          </a:p>
          <a:p>
            <a:pPr lvl="0" algn="just" defTabSz="1795463"/>
            <a:r>
              <a:rPr lang="en-US" sz="3200" dirty="0">
                <a:solidFill>
                  <a:prstClr val="black"/>
                </a:solidFill>
                <a:latin typeface="Arial" panose="020B0604020202020204" pitchFamily="34" charset="0"/>
                <a:cs typeface="Arial" panose="020B0604020202020204" pitchFamily="34" charset="0"/>
              </a:rPr>
              <a:t>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MATERIAL AND METHOD . </a:t>
            </a:r>
          </a:p>
        </p:txBody>
      </p:sp>
      <p:sp>
        <p:nvSpPr>
          <p:cNvPr id="18" name="Rectangle 17">
            <a:extLst>
              <a:ext uri="{FF2B5EF4-FFF2-40B4-BE49-F238E27FC236}">
                <a16:creationId xmlns:a16="http://schemas.microsoft.com/office/drawing/2014/main" id="{9F17D2D5-5171-4751-8388-3BBC14F4A9EB}"/>
              </a:ext>
            </a:extLst>
          </p:cNvPr>
          <p:cNvSpPr/>
          <p:nvPr/>
        </p:nvSpPr>
        <p:spPr>
          <a:xfrm>
            <a:off x="1015977" y="33841629"/>
            <a:ext cx="22719558" cy="584775"/>
          </a:xfrm>
          <a:prstGeom prst="rect">
            <a:avLst/>
          </a:prstGeom>
        </p:spPr>
        <p:txBody>
          <a:bodyPr wrap="square">
            <a:spAutoFit/>
          </a:bodyPr>
          <a:lstStyle/>
          <a:p>
            <a:pPr lvl="0" algn="just"/>
            <a:r>
              <a:rPr lang="en-US" sz="3200" b="1" i="1" dirty="0">
                <a:solidFill>
                  <a:prstClr val="black"/>
                </a:solidFill>
                <a:latin typeface="Arial" panose="020B0604020202020204" pitchFamily="34" charset="0"/>
                <a:cs typeface="Arial" panose="020B0604020202020204" pitchFamily="34" charset="0"/>
              </a:rPr>
              <a:t>Acknowledgment: </a:t>
            </a:r>
            <a:r>
              <a:rPr lang="en-US" sz="3200" i="1" dirty="0">
                <a:solidFill>
                  <a:prstClr val="black"/>
                </a:solidFill>
                <a:latin typeface="Arial" panose="020B0604020202020204" pitchFamily="34" charset="0"/>
                <a:cs typeface="Arial" panose="020B0604020202020204" pitchFamily="34" charset="0"/>
              </a:rPr>
              <a:t>This paper is the result of the activities on the realization of the project XYZ</a:t>
            </a:r>
            <a:r>
              <a:rPr lang="sr-Latn-RS" sz="3200" i="1" dirty="0">
                <a:solidFill>
                  <a:prstClr val="black"/>
                </a:solidFill>
                <a:latin typeface="Arial" panose="020B0604020202020204" pitchFamily="34" charset="0"/>
                <a:cs typeface="Arial" panose="020B0604020202020204" pitchFamily="34" charset="0"/>
              </a:rPr>
              <a:t> </a:t>
            </a:r>
            <a:r>
              <a:rPr lang="sr-Latn-RS" sz="3200" i="1" dirty="0" err="1">
                <a:solidFill>
                  <a:prstClr val="black"/>
                </a:solidFill>
                <a:latin typeface="Arial" panose="020B0604020202020204" pitchFamily="34" charset="0"/>
                <a:cs typeface="Arial" panose="020B0604020202020204" pitchFamily="34" charset="0"/>
              </a:rPr>
              <a:t>fifnaced</a:t>
            </a:r>
            <a:r>
              <a:rPr lang="sr-Latn-RS" sz="3200" i="1" dirty="0">
                <a:solidFill>
                  <a:prstClr val="black"/>
                </a:solidFill>
                <a:latin typeface="Arial" panose="020B0604020202020204" pitchFamily="34" charset="0"/>
                <a:cs typeface="Arial" panose="020B0604020202020204" pitchFamily="34" charset="0"/>
              </a:rPr>
              <a:t> </a:t>
            </a:r>
            <a:r>
              <a:rPr lang="sr-Latn-RS" sz="3200" i="1" dirty="0" err="1">
                <a:solidFill>
                  <a:prstClr val="black"/>
                </a:solidFill>
                <a:latin typeface="Arial" panose="020B0604020202020204" pitchFamily="34" charset="0"/>
                <a:cs typeface="Arial" panose="020B0604020202020204" pitchFamily="34" charset="0"/>
              </a:rPr>
              <a:t>by</a:t>
            </a:r>
            <a:r>
              <a:rPr lang="sr-Latn-RS" sz="3200" i="1" dirty="0">
                <a:solidFill>
                  <a:prstClr val="black"/>
                </a:solidFill>
                <a:latin typeface="Arial" panose="020B0604020202020204" pitchFamily="34" charset="0"/>
                <a:cs typeface="Arial" panose="020B0604020202020204" pitchFamily="34" charset="0"/>
              </a:rPr>
              <a:t> </a:t>
            </a:r>
            <a:r>
              <a:rPr lang="sr-Latn-RS" sz="3200" i="1" dirty="0" err="1">
                <a:solidFill>
                  <a:prstClr val="black"/>
                </a:solidFill>
                <a:latin typeface="Arial" panose="020B0604020202020204" pitchFamily="34" charset="0"/>
                <a:cs typeface="Arial" panose="020B0604020202020204" pitchFamily="34" charset="0"/>
              </a:rPr>
              <a:t>ABC</a:t>
            </a:r>
            <a:endParaRPr lang="en-US" sz="3200" dirty="0">
              <a:solidFill>
                <a:prstClr val="black"/>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3E89FE98-81DD-469A-89B0-DF90BE7FC875}"/>
              </a:ext>
            </a:extLst>
          </p:cNvPr>
          <p:cNvSpPr/>
          <p:nvPr/>
        </p:nvSpPr>
        <p:spPr>
          <a:xfrm>
            <a:off x="986862" y="14903525"/>
            <a:ext cx="11613126" cy="6494085"/>
          </a:xfrm>
          <a:prstGeom prst="rect">
            <a:avLst/>
          </a:prstGeom>
        </p:spPr>
        <p:txBody>
          <a:bodyPr wrap="square">
            <a:spAutoFit/>
          </a:bodyPr>
          <a:lstStyle/>
          <a:p>
            <a:pPr lvl="0" algn="just" defTabSz="1795463"/>
            <a:r>
              <a:rPr lang="en-US" sz="3200" b="1" dirty="0">
                <a:solidFill>
                  <a:prstClr val="black"/>
                </a:solidFill>
                <a:latin typeface="Arial" panose="020B0604020202020204" pitchFamily="34" charset="0"/>
                <a:cs typeface="Arial" panose="020B0604020202020204" pitchFamily="34" charset="0"/>
              </a:rPr>
              <a:t>DISCUSSION</a:t>
            </a:r>
            <a:r>
              <a:rPr lang="en-US" sz="3200" dirty="0">
                <a:solidFill>
                  <a:prstClr val="black"/>
                </a:solidFill>
                <a:latin typeface="Arial" panose="020B0604020202020204" pitchFamily="34" charset="0"/>
                <a:cs typeface="Arial" panose="020B0604020202020204" pitchFamily="34" charset="0"/>
              </a:rPr>
              <a:t>	</a:t>
            </a:r>
          </a:p>
          <a:p>
            <a:pPr lvl="0" algn="just" defTabSz="1795463"/>
            <a:r>
              <a:rPr lang="en-US" sz="3200" dirty="0">
                <a:solidFill>
                  <a:prstClr val="black"/>
                </a:solidFill>
                <a:latin typeface="Arial" panose="020B0604020202020204" pitchFamily="34" charset="0"/>
                <a:cs typeface="Arial" panose="020B0604020202020204" pitchFamily="34" charset="0"/>
              </a:rPr>
              <a:t>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DISCUSSION .</a:t>
            </a:r>
          </a:p>
        </p:txBody>
      </p:sp>
      <p:sp>
        <p:nvSpPr>
          <p:cNvPr id="21" name="Rectangle 20">
            <a:extLst>
              <a:ext uri="{FF2B5EF4-FFF2-40B4-BE49-F238E27FC236}">
                <a16:creationId xmlns:a16="http://schemas.microsoft.com/office/drawing/2014/main" id="{A4F586F6-25F5-4630-A0F6-18131A9D4AD0}"/>
              </a:ext>
            </a:extLst>
          </p:cNvPr>
          <p:cNvSpPr/>
          <p:nvPr/>
        </p:nvSpPr>
        <p:spPr>
          <a:xfrm>
            <a:off x="1079104" y="28657053"/>
            <a:ext cx="22783583" cy="3539430"/>
          </a:xfrm>
          <a:prstGeom prst="rect">
            <a:avLst/>
          </a:prstGeom>
        </p:spPr>
        <p:txBody>
          <a:bodyPr wrap="square">
            <a:spAutoFit/>
          </a:bodyPr>
          <a:lstStyle/>
          <a:p>
            <a:pPr lvl="0" algn="just" defTabSz="1795463"/>
            <a:r>
              <a:rPr lang="en-US" sz="3200" b="1" dirty="0">
                <a:solidFill>
                  <a:prstClr val="black"/>
                </a:solidFill>
                <a:latin typeface="Arial" panose="020B0604020202020204" pitchFamily="34" charset="0"/>
                <a:cs typeface="Arial" panose="020B0604020202020204" pitchFamily="34" charset="0"/>
              </a:rPr>
              <a:t>CONCLUSION</a:t>
            </a:r>
            <a:r>
              <a:rPr lang="en-US" sz="3200" dirty="0">
                <a:solidFill>
                  <a:prstClr val="black"/>
                </a:solidFill>
                <a:latin typeface="Arial" panose="020B0604020202020204" pitchFamily="34" charset="0"/>
                <a:cs typeface="Arial" panose="020B0604020202020204" pitchFamily="34" charset="0"/>
              </a:rPr>
              <a:t>	</a:t>
            </a:r>
          </a:p>
          <a:p>
            <a:pPr lvl="0" algn="just" defTabSz="1795463"/>
            <a:r>
              <a:rPr lang="en-US" sz="3200" dirty="0">
                <a:solidFill>
                  <a:prstClr val="black"/>
                </a:solidFill>
                <a:latin typeface="Arial" panose="020B0604020202020204" pitchFamily="34" charset="0"/>
                <a:cs typeface="Arial" panose="020B0604020202020204" pitchFamily="34" charset="0"/>
              </a:rPr>
              <a:t>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CONCLUSION . </a:t>
            </a:r>
          </a:p>
        </p:txBody>
      </p:sp>
      <p:graphicFrame>
        <p:nvGraphicFramePr>
          <p:cNvPr id="22" name="Chart 21">
            <a:extLst>
              <a:ext uri="{FF2B5EF4-FFF2-40B4-BE49-F238E27FC236}">
                <a16:creationId xmlns:a16="http://schemas.microsoft.com/office/drawing/2014/main" id="{9B173FF7-1318-4B31-9F5E-EC73EE295566}"/>
              </a:ext>
            </a:extLst>
          </p:cNvPr>
          <p:cNvGraphicFramePr>
            <a:graphicFrameLocks/>
          </p:cNvGraphicFramePr>
          <p:nvPr>
            <p:extLst>
              <p:ext uri="{D42A27DB-BD31-4B8C-83A1-F6EECF244321}">
                <p14:modId xmlns:p14="http://schemas.microsoft.com/office/powerpoint/2010/main" val="1056170954"/>
              </p:ext>
            </p:extLst>
          </p:nvPr>
        </p:nvGraphicFramePr>
        <p:xfrm>
          <a:off x="12960027" y="15119549"/>
          <a:ext cx="10980419" cy="6776342"/>
        </p:xfrm>
        <a:graphic>
          <a:graphicData uri="http://schemas.openxmlformats.org/drawingml/2006/chart">
            <c:chart xmlns:c="http://schemas.openxmlformats.org/drawingml/2006/chart" xmlns:r="http://schemas.openxmlformats.org/officeDocument/2006/relationships" r:id="rId4"/>
          </a:graphicData>
        </a:graphic>
      </p:graphicFrame>
      <p:sp>
        <p:nvSpPr>
          <p:cNvPr id="23" name="Rectangle 22">
            <a:extLst>
              <a:ext uri="{FF2B5EF4-FFF2-40B4-BE49-F238E27FC236}">
                <a16:creationId xmlns:a16="http://schemas.microsoft.com/office/drawing/2014/main" id="{B5394884-F574-414A-891A-31A4F9EA7365}"/>
              </a:ext>
            </a:extLst>
          </p:cNvPr>
          <p:cNvSpPr/>
          <p:nvPr/>
        </p:nvSpPr>
        <p:spPr>
          <a:xfrm>
            <a:off x="12960027" y="21960309"/>
            <a:ext cx="10775508" cy="523220"/>
          </a:xfrm>
          <a:prstGeom prst="rect">
            <a:avLst/>
          </a:prstGeom>
        </p:spPr>
        <p:txBody>
          <a:bodyPr wrap="square">
            <a:spAutoFit/>
          </a:bodyPr>
          <a:lstStyle/>
          <a:p>
            <a:pPr lvl="0" algn="ctr"/>
            <a:r>
              <a:rPr lang="sr-Latn-RS" sz="2800" b="1" dirty="0">
                <a:solidFill>
                  <a:prstClr val="black"/>
                </a:solidFill>
                <a:latin typeface="Arial" panose="020B0604020202020204" pitchFamily="34" charset="0"/>
                <a:cs typeface="Arial" panose="020B0604020202020204" pitchFamily="34" charset="0"/>
              </a:rPr>
              <a:t>Fig.</a:t>
            </a:r>
            <a:r>
              <a:rPr lang="en-US" sz="2800" b="1" dirty="0">
                <a:solidFill>
                  <a:prstClr val="black"/>
                </a:solidFill>
                <a:latin typeface="Arial" panose="020B0604020202020204" pitchFamily="34" charset="0"/>
                <a:cs typeface="Arial" panose="020B0604020202020204" pitchFamily="34" charset="0"/>
              </a:rPr>
              <a:t> </a:t>
            </a:r>
            <a:r>
              <a:rPr lang="sr-Latn-RS" sz="2800" b="1" dirty="0">
                <a:solidFill>
                  <a:prstClr val="black"/>
                </a:solidFill>
                <a:latin typeface="Arial" panose="020B0604020202020204" pitchFamily="34" charset="0"/>
                <a:cs typeface="Arial" panose="020B0604020202020204" pitchFamily="34" charset="0"/>
              </a:rPr>
              <a:t>1</a:t>
            </a:r>
            <a:r>
              <a:rPr lang="en-US" sz="2800" b="1" dirty="0">
                <a:solidFill>
                  <a:prstClr val="black"/>
                </a:solidFill>
                <a:latin typeface="Arial" panose="020B0604020202020204" pitchFamily="34" charset="0"/>
                <a:cs typeface="Arial" panose="020B0604020202020204" pitchFamily="34" charset="0"/>
              </a:rPr>
              <a:t>.</a:t>
            </a:r>
            <a:r>
              <a:rPr lang="en-US" sz="2800" dirty="0">
                <a:solidFill>
                  <a:prstClr val="black"/>
                </a:solidFill>
                <a:latin typeface="Arial" panose="020B0604020202020204" pitchFamily="34" charset="0"/>
                <a:cs typeface="Arial" panose="020B0604020202020204" pitchFamily="34" charset="0"/>
              </a:rPr>
              <a:t> </a:t>
            </a:r>
            <a:r>
              <a:rPr lang="sr-Latn-RS" sz="2800" dirty="0">
                <a:solidFill>
                  <a:prstClr val="black"/>
                </a:solidFill>
                <a:latin typeface="Arial" panose="020B0604020202020204" pitchFamily="34" charset="0"/>
                <a:cs typeface="Arial" panose="020B0604020202020204" pitchFamily="34" charset="0"/>
              </a:rPr>
              <a:t>title title title</a:t>
            </a:r>
            <a:r>
              <a:rPr lang="en-US" sz="2800" dirty="0">
                <a:solidFill>
                  <a:prstClr val="black"/>
                </a:solidFill>
                <a:latin typeface="Arial" panose="020B0604020202020204" pitchFamily="34" charset="0"/>
                <a:cs typeface="Arial" panose="020B0604020202020204" pitchFamily="34" charset="0"/>
              </a:rPr>
              <a:t> </a:t>
            </a:r>
          </a:p>
        </p:txBody>
      </p:sp>
      <p:pic>
        <p:nvPicPr>
          <p:cNvPr id="24" name="Picture 23">
            <a:extLst>
              <a:ext uri="{FF2B5EF4-FFF2-40B4-BE49-F238E27FC236}">
                <a16:creationId xmlns:a16="http://schemas.microsoft.com/office/drawing/2014/main" id="{ECEDBD43-5382-440D-86B3-B026B77D804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37732" y="21790525"/>
            <a:ext cx="7911386" cy="5933540"/>
          </a:xfrm>
          <a:prstGeom prst="rect">
            <a:avLst/>
          </a:prstGeom>
        </p:spPr>
      </p:pic>
      <p:sp>
        <p:nvSpPr>
          <p:cNvPr id="25" name="Rectangle 24">
            <a:extLst>
              <a:ext uri="{FF2B5EF4-FFF2-40B4-BE49-F238E27FC236}">
                <a16:creationId xmlns:a16="http://schemas.microsoft.com/office/drawing/2014/main" id="{1F7CE91A-38C0-406A-9ED7-AFC96D6C75EB}"/>
              </a:ext>
            </a:extLst>
          </p:cNvPr>
          <p:cNvSpPr/>
          <p:nvPr/>
        </p:nvSpPr>
        <p:spPr>
          <a:xfrm>
            <a:off x="2837731" y="27794778"/>
            <a:ext cx="7911385" cy="584775"/>
          </a:xfrm>
          <a:prstGeom prst="rect">
            <a:avLst/>
          </a:prstGeom>
        </p:spPr>
        <p:txBody>
          <a:bodyPr wrap="square">
            <a:spAutoFit/>
          </a:bodyPr>
          <a:lstStyle/>
          <a:p>
            <a:pPr lvl="0" algn="ctr"/>
            <a:r>
              <a:rPr lang="sr-Latn-RS" sz="3200" b="1" dirty="0">
                <a:solidFill>
                  <a:prstClr val="black"/>
                </a:solidFill>
                <a:latin typeface="Arial" panose="020B0604020202020204" pitchFamily="34" charset="0"/>
                <a:cs typeface="Arial" panose="020B0604020202020204" pitchFamily="34" charset="0"/>
              </a:rPr>
              <a:t>Fig. 2</a:t>
            </a:r>
            <a:r>
              <a:rPr lang="en-US" sz="3200" b="1" dirty="0">
                <a:solidFill>
                  <a:prstClr val="black"/>
                </a:solidFill>
                <a:latin typeface="Arial" panose="020B0604020202020204" pitchFamily="34" charset="0"/>
                <a:cs typeface="Arial" panose="020B0604020202020204" pitchFamily="34" charset="0"/>
              </a:rPr>
              <a:t>.</a:t>
            </a:r>
            <a:r>
              <a:rPr lang="en-US" sz="3200" dirty="0">
                <a:solidFill>
                  <a:prstClr val="black"/>
                </a:solidFill>
                <a:latin typeface="Arial" panose="020B0604020202020204" pitchFamily="34" charset="0"/>
                <a:cs typeface="Arial" panose="020B0604020202020204" pitchFamily="34" charset="0"/>
              </a:rPr>
              <a:t> </a:t>
            </a:r>
            <a:r>
              <a:rPr lang="sr-Latn-RS" sz="3200" dirty="0">
                <a:solidFill>
                  <a:prstClr val="black"/>
                </a:solidFill>
                <a:latin typeface="Arial" panose="020B0604020202020204" pitchFamily="34" charset="0"/>
                <a:cs typeface="Arial" panose="020B0604020202020204" pitchFamily="34" charset="0"/>
              </a:rPr>
              <a:t>Title title </a:t>
            </a:r>
            <a:endParaRPr lang="en-US" sz="3200" dirty="0">
              <a:solidFill>
                <a:prstClr val="black"/>
              </a:solidFill>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0E753EB8-2C3E-4668-B466-160CB3AE6953}"/>
              </a:ext>
            </a:extLst>
          </p:cNvPr>
          <p:cNvSpPr/>
          <p:nvPr/>
        </p:nvSpPr>
        <p:spPr>
          <a:xfrm>
            <a:off x="12599987" y="26856853"/>
            <a:ext cx="10588640" cy="523220"/>
          </a:xfrm>
          <a:prstGeom prst="rect">
            <a:avLst/>
          </a:prstGeom>
        </p:spPr>
        <p:txBody>
          <a:bodyPr wrap="square">
            <a:spAutoFit/>
          </a:bodyPr>
          <a:lstStyle/>
          <a:p>
            <a:pPr lvl="0"/>
            <a:r>
              <a:rPr lang="en-US" sz="2800" b="1" dirty="0" err="1">
                <a:solidFill>
                  <a:prstClr val="black"/>
                </a:solidFill>
                <a:latin typeface="Arial" panose="020B0604020202020204" pitchFamily="34" charset="0"/>
                <a:cs typeface="Arial" panose="020B0604020202020204" pitchFamily="34" charset="0"/>
              </a:rPr>
              <a:t>Tabl</a:t>
            </a:r>
            <a:r>
              <a:rPr lang="sr-Latn-RS" sz="2800" b="1" dirty="0">
                <a:solidFill>
                  <a:prstClr val="black"/>
                </a:solidFill>
                <a:latin typeface="Arial" panose="020B0604020202020204" pitchFamily="34" charset="0"/>
                <a:cs typeface="Arial" panose="020B0604020202020204" pitchFamily="34" charset="0"/>
              </a:rPr>
              <a:t>e</a:t>
            </a:r>
            <a:r>
              <a:rPr lang="en-US" sz="2800" b="1" dirty="0">
                <a:solidFill>
                  <a:prstClr val="black"/>
                </a:solidFill>
                <a:latin typeface="Arial" panose="020B0604020202020204" pitchFamily="34" charset="0"/>
                <a:cs typeface="Arial" panose="020B0604020202020204" pitchFamily="34" charset="0"/>
              </a:rPr>
              <a:t> 1.</a:t>
            </a:r>
            <a:r>
              <a:rPr lang="en-US" sz="2800" dirty="0">
                <a:solidFill>
                  <a:prstClr val="black"/>
                </a:solidFill>
                <a:latin typeface="Arial" panose="020B0604020202020204" pitchFamily="34" charset="0"/>
                <a:cs typeface="Arial" panose="020B0604020202020204" pitchFamily="34" charset="0"/>
              </a:rPr>
              <a:t> </a:t>
            </a:r>
            <a:r>
              <a:rPr lang="sr-Latn-RS" sz="2800" dirty="0">
                <a:solidFill>
                  <a:prstClr val="black"/>
                </a:solidFill>
                <a:latin typeface="Arial" panose="020B0604020202020204" pitchFamily="34" charset="0"/>
                <a:cs typeface="Arial" panose="020B0604020202020204" pitchFamily="34" charset="0"/>
              </a:rPr>
              <a:t>title title title</a:t>
            </a:r>
            <a:r>
              <a:rPr lang="en-US" sz="2800" dirty="0">
                <a:solidFill>
                  <a:prstClr val="black"/>
                </a:solidFill>
                <a:latin typeface="Arial" panose="020B0604020202020204" pitchFamily="34" charset="0"/>
                <a:cs typeface="Arial" panose="020B0604020202020204" pitchFamily="34" charset="0"/>
              </a:rPr>
              <a:t>.</a:t>
            </a:r>
          </a:p>
        </p:txBody>
      </p:sp>
      <p:graphicFrame>
        <p:nvGraphicFramePr>
          <p:cNvPr id="27" name="Table 15">
            <a:extLst>
              <a:ext uri="{FF2B5EF4-FFF2-40B4-BE49-F238E27FC236}">
                <a16:creationId xmlns:a16="http://schemas.microsoft.com/office/drawing/2014/main" id="{7F39C11E-A6F3-4358-9D03-EBB48FF06F91}"/>
              </a:ext>
            </a:extLst>
          </p:cNvPr>
          <p:cNvGraphicFramePr>
            <a:graphicFrameLocks noGrp="1"/>
          </p:cNvGraphicFramePr>
          <p:nvPr>
            <p:extLst>
              <p:ext uri="{D42A27DB-BD31-4B8C-83A1-F6EECF244321}">
                <p14:modId xmlns:p14="http://schemas.microsoft.com/office/powerpoint/2010/main" val="1991330211"/>
              </p:ext>
            </p:extLst>
          </p:nvPr>
        </p:nvGraphicFramePr>
        <p:xfrm>
          <a:off x="12658685" y="23215305"/>
          <a:ext cx="10380480" cy="3474720"/>
        </p:xfrm>
        <a:graphic>
          <a:graphicData uri="http://schemas.openxmlformats.org/drawingml/2006/table">
            <a:tbl>
              <a:tblPr firstRow="1" bandRow="1">
                <a:tableStyleId>{5940675A-B579-460E-94D1-54222C63F5DA}</a:tableStyleId>
              </a:tblPr>
              <a:tblGrid>
                <a:gridCol w="2076096">
                  <a:extLst>
                    <a:ext uri="{9D8B030D-6E8A-4147-A177-3AD203B41FA5}">
                      <a16:colId xmlns:a16="http://schemas.microsoft.com/office/drawing/2014/main" val="2377856538"/>
                    </a:ext>
                  </a:extLst>
                </a:gridCol>
                <a:gridCol w="2076096">
                  <a:extLst>
                    <a:ext uri="{9D8B030D-6E8A-4147-A177-3AD203B41FA5}">
                      <a16:colId xmlns:a16="http://schemas.microsoft.com/office/drawing/2014/main" val="3631390266"/>
                    </a:ext>
                  </a:extLst>
                </a:gridCol>
                <a:gridCol w="2076096">
                  <a:extLst>
                    <a:ext uri="{9D8B030D-6E8A-4147-A177-3AD203B41FA5}">
                      <a16:colId xmlns:a16="http://schemas.microsoft.com/office/drawing/2014/main" val="2607330691"/>
                    </a:ext>
                  </a:extLst>
                </a:gridCol>
                <a:gridCol w="2076096">
                  <a:extLst>
                    <a:ext uri="{9D8B030D-6E8A-4147-A177-3AD203B41FA5}">
                      <a16:colId xmlns:a16="http://schemas.microsoft.com/office/drawing/2014/main" val="2859222649"/>
                    </a:ext>
                  </a:extLst>
                </a:gridCol>
                <a:gridCol w="2076096">
                  <a:extLst>
                    <a:ext uri="{9D8B030D-6E8A-4147-A177-3AD203B41FA5}">
                      <a16:colId xmlns:a16="http://schemas.microsoft.com/office/drawing/2014/main" val="2686366268"/>
                    </a:ext>
                  </a:extLst>
                </a:gridCol>
              </a:tblGrid>
              <a:tr h="370840">
                <a:tc>
                  <a:txBody>
                    <a:bodyPr/>
                    <a:lstStyle/>
                    <a:p>
                      <a:pPr algn="ctr"/>
                      <a:r>
                        <a:rPr lang="en-US" sz="3200" b="1" dirty="0" err="1"/>
                        <a:t>Aaa</a:t>
                      </a:r>
                      <a:r>
                        <a:rPr lang="en-US" sz="3200" b="1" dirty="0"/>
                        <a:t> </a:t>
                      </a:r>
                    </a:p>
                  </a:txBody>
                  <a:tcPr/>
                </a:tc>
                <a:tc>
                  <a:txBody>
                    <a:bodyPr/>
                    <a:lstStyle/>
                    <a:p>
                      <a:pPr algn="ctr"/>
                      <a:r>
                        <a:rPr lang="en-US" sz="3200" b="1" dirty="0" err="1"/>
                        <a:t>Bbb</a:t>
                      </a:r>
                      <a:endParaRPr lang="en-US" sz="3200" b="1" dirty="0"/>
                    </a:p>
                  </a:txBody>
                  <a:tcPr/>
                </a:tc>
                <a:tc>
                  <a:txBody>
                    <a:bodyPr/>
                    <a:lstStyle/>
                    <a:p>
                      <a:pPr algn="ctr"/>
                      <a:r>
                        <a:rPr lang="en-US" sz="3200" b="1" dirty="0" err="1"/>
                        <a:t>Ccc</a:t>
                      </a:r>
                      <a:endParaRPr lang="en-US" sz="3200" b="1" dirty="0"/>
                    </a:p>
                  </a:txBody>
                  <a:tcPr/>
                </a:tc>
                <a:tc>
                  <a:txBody>
                    <a:bodyPr/>
                    <a:lstStyle/>
                    <a:p>
                      <a:pPr algn="ctr"/>
                      <a:r>
                        <a:rPr lang="en-US" sz="3200" b="1" dirty="0" err="1"/>
                        <a:t>Ddd</a:t>
                      </a:r>
                      <a:endParaRPr lang="en-US" sz="3200" b="1" dirty="0"/>
                    </a:p>
                  </a:txBody>
                  <a:tcPr/>
                </a:tc>
                <a:tc>
                  <a:txBody>
                    <a:bodyPr/>
                    <a:lstStyle/>
                    <a:p>
                      <a:pPr algn="ctr"/>
                      <a:r>
                        <a:rPr lang="en-US" sz="3200" b="1" dirty="0" err="1"/>
                        <a:t>Eee</a:t>
                      </a:r>
                      <a:endParaRPr lang="en-US" sz="3200" b="1" dirty="0"/>
                    </a:p>
                  </a:txBody>
                  <a:tcPr/>
                </a:tc>
                <a:extLst>
                  <a:ext uri="{0D108BD9-81ED-4DB2-BD59-A6C34878D82A}">
                    <a16:rowId xmlns:a16="http://schemas.microsoft.com/office/drawing/2014/main" val="4292770635"/>
                  </a:ext>
                </a:extLst>
              </a:tr>
              <a:tr h="370840">
                <a:tc>
                  <a:txBody>
                    <a:bodyPr/>
                    <a:lstStyle/>
                    <a:p>
                      <a:pPr algn="ctr"/>
                      <a:r>
                        <a:rPr lang="en-US" sz="3200" dirty="0"/>
                        <a:t>text</a:t>
                      </a:r>
                    </a:p>
                  </a:txBody>
                  <a:tcP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extLst>
                  <a:ext uri="{0D108BD9-81ED-4DB2-BD59-A6C34878D82A}">
                    <a16:rowId xmlns:a16="http://schemas.microsoft.com/office/drawing/2014/main" val="3390302983"/>
                  </a:ext>
                </a:extLst>
              </a:tr>
              <a:tr h="340388">
                <a:tc>
                  <a:txBody>
                    <a:bodyPr/>
                    <a:lstStyle/>
                    <a:p>
                      <a:pPr algn="ctr"/>
                      <a:r>
                        <a:rPr lang="en-US" sz="3200" dirty="0"/>
                        <a:t>text</a:t>
                      </a:r>
                    </a:p>
                  </a:txBody>
                  <a:tcP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extLst>
                  <a:ext uri="{0D108BD9-81ED-4DB2-BD59-A6C34878D82A}">
                    <a16:rowId xmlns:a16="http://schemas.microsoft.com/office/drawing/2014/main" val="2170019310"/>
                  </a:ext>
                </a:extLst>
              </a:tr>
              <a:tr h="370840">
                <a:tc>
                  <a:txBody>
                    <a:bodyPr/>
                    <a:lstStyle/>
                    <a:p>
                      <a:pPr algn="ctr"/>
                      <a:r>
                        <a:rPr lang="en-US" sz="3200" dirty="0"/>
                        <a:t>text</a:t>
                      </a:r>
                    </a:p>
                  </a:txBody>
                  <a:tcP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extLst>
                  <a:ext uri="{0D108BD9-81ED-4DB2-BD59-A6C34878D82A}">
                    <a16:rowId xmlns:a16="http://schemas.microsoft.com/office/drawing/2014/main" val="62672776"/>
                  </a:ext>
                </a:extLst>
              </a:tr>
              <a:tr h="370840">
                <a:tc>
                  <a:txBody>
                    <a:bodyPr/>
                    <a:lstStyle/>
                    <a:p>
                      <a:pPr algn="ctr"/>
                      <a:r>
                        <a:rPr lang="en-US" sz="3200" dirty="0"/>
                        <a:t>text</a:t>
                      </a:r>
                    </a:p>
                  </a:txBody>
                  <a:tcP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extLst>
                  <a:ext uri="{0D108BD9-81ED-4DB2-BD59-A6C34878D82A}">
                    <a16:rowId xmlns:a16="http://schemas.microsoft.com/office/drawing/2014/main" val="3137625974"/>
                  </a:ext>
                </a:extLst>
              </a:tr>
              <a:tr h="0">
                <a:tc>
                  <a:txBody>
                    <a:bodyPr/>
                    <a:lstStyle/>
                    <a:p>
                      <a:pPr algn="ctr"/>
                      <a:r>
                        <a:rPr lang="en-US" sz="3200" dirty="0"/>
                        <a:t>text</a:t>
                      </a:r>
                    </a:p>
                  </a:txBody>
                  <a:tcP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tc>
                  <a:txBody>
                    <a:bodyPr/>
                    <a:lstStyle/>
                    <a:p>
                      <a:pPr algn="ctr"/>
                      <a:r>
                        <a:rPr lang="sr-Latn-RS" sz="3200" dirty="0" err="1"/>
                        <a:t>number</a:t>
                      </a:r>
                      <a:endParaRPr lang="en-US" sz="3200" dirty="0"/>
                    </a:p>
                  </a:txBody>
                  <a:tcPr anchor="ctr"/>
                </a:tc>
                <a:extLst>
                  <a:ext uri="{0D108BD9-81ED-4DB2-BD59-A6C34878D82A}">
                    <a16:rowId xmlns:a16="http://schemas.microsoft.com/office/drawing/2014/main" val="1441693355"/>
                  </a:ext>
                </a:extLst>
              </a:tr>
            </a:tbl>
          </a:graphicData>
        </a:graphic>
      </p:graphicFrame>
      <p:sp>
        <p:nvSpPr>
          <p:cNvPr id="28" name="Rectangle 27">
            <a:extLst>
              <a:ext uri="{FF2B5EF4-FFF2-40B4-BE49-F238E27FC236}">
                <a16:creationId xmlns:a16="http://schemas.microsoft.com/office/drawing/2014/main" id="{A9E89515-E929-4DFA-B5BD-832E36282FFF}"/>
              </a:ext>
            </a:extLst>
          </p:cNvPr>
          <p:cNvSpPr/>
          <p:nvPr/>
        </p:nvSpPr>
        <p:spPr>
          <a:xfrm>
            <a:off x="1079104" y="4317098"/>
            <a:ext cx="2663899" cy="23762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sz="4000" dirty="0">
                <a:solidFill>
                  <a:schemeClr val="tx1"/>
                </a:solidFill>
              </a:rPr>
              <a:t>logo</a:t>
            </a:r>
          </a:p>
          <a:p>
            <a:pPr algn="ctr"/>
            <a:r>
              <a:rPr lang="sr-Latn-RS" sz="4000" dirty="0" err="1">
                <a:solidFill>
                  <a:schemeClr val="tx1"/>
                </a:solidFill>
              </a:rPr>
              <a:t>Institution</a:t>
            </a:r>
            <a:r>
              <a:rPr lang="sr-Latn-RS" sz="4000" dirty="0">
                <a:solidFill>
                  <a:schemeClr val="tx1"/>
                </a:solidFill>
              </a:rPr>
              <a:t> 1</a:t>
            </a:r>
            <a:endParaRPr lang="en-US" sz="4000" dirty="0">
              <a:solidFill>
                <a:schemeClr val="tx1"/>
              </a:solidFill>
            </a:endParaRPr>
          </a:p>
        </p:txBody>
      </p:sp>
      <p:sp>
        <p:nvSpPr>
          <p:cNvPr id="29" name="Rectangle 28">
            <a:extLst>
              <a:ext uri="{FF2B5EF4-FFF2-40B4-BE49-F238E27FC236}">
                <a16:creationId xmlns:a16="http://schemas.microsoft.com/office/drawing/2014/main" id="{7DFA84D0-007A-4B30-B119-D11F94749271}"/>
              </a:ext>
            </a:extLst>
          </p:cNvPr>
          <p:cNvSpPr/>
          <p:nvPr/>
        </p:nvSpPr>
        <p:spPr>
          <a:xfrm>
            <a:off x="21456088" y="4390357"/>
            <a:ext cx="2663899" cy="23762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sz="4000" dirty="0">
                <a:solidFill>
                  <a:schemeClr val="tx1"/>
                </a:solidFill>
              </a:rPr>
              <a:t>logo</a:t>
            </a:r>
          </a:p>
          <a:p>
            <a:pPr algn="ctr"/>
            <a:r>
              <a:rPr lang="sr-Latn-RS" sz="4000" dirty="0" err="1">
                <a:solidFill>
                  <a:schemeClr val="tx1"/>
                </a:solidFill>
              </a:rPr>
              <a:t>institution</a:t>
            </a:r>
            <a:r>
              <a:rPr lang="sr-Latn-RS" sz="4000" dirty="0">
                <a:solidFill>
                  <a:schemeClr val="tx1"/>
                </a:solidFill>
              </a:rPr>
              <a:t> 2</a:t>
            </a:r>
            <a:endParaRPr lang="en-US" sz="4000" dirty="0">
              <a:solidFill>
                <a:schemeClr val="tx1"/>
              </a:solidFill>
            </a:endParaRPr>
          </a:p>
        </p:txBody>
      </p:sp>
      <p:graphicFrame>
        <p:nvGraphicFramePr>
          <p:cNvPr id="30" name="Table 3">
            <a:extLst>
              <a:ext uri="{FF2B5EF4-FFF2-40B4-BE49-F238E27FC236}">
                <a16:creationId xmlns:a16="http://schemas.microsoft.com/office/drawing/2014/main" id="{96AB68F9-8764-4967-B56F-F8D19DAA9B11}"/>
              </a:ext>
            </a:extLst>
          </p:cNvPr>
          <p:cNvGraphicFramePr>
            <a:graphicFrameLocks noGrp="1"/>
          </p:cNvGraphicFramePr>
          <p:nvPr>
            <p:extLst>
              <p:ext uri="{D42A27DB-BD31-4B8C-83A1-F6EECF244321}">
                <p14:modId xmlns:p14="http://schemas.microsoft.com/office/powerpoint/2010/main" val="1303404388"/>
              </p:ext>
            </p:extLst>
          </p:nvPr>
        </p:nvGraphicFramePr>
        <p:xfrm>
          <a:off x="1870795" y="1005981"/>
          <a:ext cx="21245824" cy="2194560"/>
        </p:xfrm>
        <a:graphic>
          <a:graphicData uri="http://schemas.openxmlformats.org/drawingml/2006/table">
            <a:tbl>
              <a:tblPr firstRow="1" bandRow="1">
                <a:tableStyleId>{5C22544A-7EE6-4342-B048-85BDC9FD1C3A}</a:tableStyleId>
              </a:tblPr>
              <a:tblGrid>
                <a:gridCol w="21245824">
                  <a:extLst>
                    <a:ext uri="{9D8B030D-6E8A-4147-A177-3AD203B41FA5}">
                      <a16:colId xmlns:a16="http://schemas.microsoft.com/office/drawing/2014/main" val="810918082"/>
                    </a:ext>
                  </a:extLst>
                </a:gridCol>
              </a:tblGrid>
              <a:tr h="370840">
                <a:tc>
                  <a:txBody>
                    <a:bodyPr/>
                    <a:lstStyle/>
                    <a:p>
                      <a:pPr algn="ctr"/>
                      <a:r>
                        <a:rPr lang="en-US" sz="4600" b="0" dirty="0">
                          <a:solidFill>
                            <a:schemeClr val="tx1"/>
                          </a:solidFill>
                          <a:latin typeface="Arial" panose="020B0604020202020204" pitchFamily="34" charset="0"/>
                          <a:cs typeface="Arial" panose="020B0604020202020204" pitchFamily="34" charset="0"/>
                        </a:rPr>
                        <a:t>I</a:t>
                      </a:r>
                      <a:r>
                        <a:rPr lang="sr-Latn-RS" sz="4600" b="0" dirty="0">
                          <a:solidFill>
                            <a:schemeClr val="tx1"/>
                          </a:solidFill>
                          <a:latin typeface="Arial" panose="020B0604020202020204" pitchFamily="34" charset="0"/>
                          <a:cs typeface="Arial" panose="020B0604020202020204" pitchFamily="34" charset="0"/>
                        </a:rPr>
                        <a:t>X</a:t>
                      </a:r>
                      <a:r>
                        <a:rPr lang="en-US" sz="4600" b="0" dirty="0">
                          <a:solidFill>
                            <a:schemeClr val="tx1"/>
                          </a:solidFill>
                          <a:latin typeface="Arial" panose="020B0604020202020204" pitchFamily="34" charset="0"/>
                          <a:cs typeface="Arial" panose="020B0604020202020204" pitchFamily="34" charset="0"/>
                        </a:rPr>
                        <a:t> International conference</a:t>
                      </a:r>
                    </a:p>
                    <a:p>
                      <a:pPr algn="ctr"/>
                      <a:r>
                        <a:rPr lang="en-US" sz="4600" b="0" dirty="0">
                          <a:solidFill>
                            <a:schemeClr val="tx1"/>
                          </a:solidFill>
                          <a:latin typeface="Arial" panose="020B0604020202020204" pitchFamily="34" charset="0"/>
                          <a:cs typeface="Arial" panose="020B0604020202020204" pitchFamily="34" charset="0"/>
                        </a:rPr>
                        <a:t>SUSTAINABLE POSTHARVEST AND FOOD TECHNOLOGIES - </a:t>
                      </a:r>
                      <a:r>
                        <a:rPr lang="en-US" sz="4600" b="0" dirty="0" err="1">
                          <a:solidFill>
                            <a:schemeClr val="tx1"/>
                          </a:solidFill>
                          <a:latin typeface="Arial" panose="020B0604020202020204" pitchFamily="34" charset="0"/>
                          <a:cs typeface="Arial" panose="020B0604020202020204" pitchFamily="34" charset="0"/>
                        </a:rPr>
                        <a:t>INOPTEP</a:t>
                      </a:r>
                      <a:r>
                        <a:rPr lang="en-US" sz="4600" b="0" dirty="0">
                          <a:solidFill>
                            <a:schemeClr val="tx1"/>
                          </a:solidFill>
                          <a:latin typeface="Arial" panose="020B0604020202020204" pitchFamily="34" charset="0"/>
                          <a:cs typeface="Arial" panose="020B0604020202020204" pitchFamily="34" charset="0"/>
                        </a:rPr>
                        <a:t> 202</a:t>
                      </a:r>
                      <a:r>
                        <a:rPr lang="sr-Latn-RS" sz="4600" b="0" dirty="0">
                          <a:solidFill>
                            <a:schemeClr val="tx1"/>
                          </a:solidFill>
                          <a:latin typeface="Arial" panose="020B0604020202020204" pitchFamily="34" charset="0"/>
                          <a:cs typeface="Arial" panose="020B0604020202020204" pitchFamily="34" charset="0"/>
                        </a:rPr>
                        <a:t>5</a:t>
                      </a:r>
                      <a:endParaRPr lang="en-US" sz="4600" b="0" dirty="0">
                        <a:solidFill>
                          <a:schemeClr val="tx1"/>
                        </a:solidFill>
                        <a:latin typeface="Arial" panose="020B0604020202020204" pitchFamily="34" charset="0"/>
                        <a:cs typeface="Arial" panose="020B0604020202020204" pitchFamily="34" charset="0"/>
                      </a:endParaRPr>
                    </a:p>
                    <a:p>
                      <a:pPr algn="ctr"/>
                      <a:r>
                        <a:rPr lang="sr-Latn-RS" sz="4600" b="0" dirty="0">
                          <a:solidFill>
                            <a:schemeClr val="tx1"/>
                          </a:solidFill>
                          <a:latin typeface="Arial" panose="020B0604020202020204" pitchFamily="34" charset="0"/>
                          <a:cs typeface="Arial" panose="020B0604020202020204" pitchFamily="34" charset="0"/>
                        </a:rPr>
                        <a:t>Zlatibor</a:t>
                      </a:r>
                      <a:r>
                        <a:rPr lang="en-US" sz="4600" b="0" dirty="0">
                          <a:solidFill>
                            <a:schemeClr val="tx1"/>
                          </a:solidFill>
                          <a:latin typeface="Arial" panose="020B0604020202020204" pitchFamily="34" charset="0"/>
                          <a:cs typeface="Arial" panose="020B0604020202020204" pitchFamily="34" charset="0"/>
                        </a:rPr>
                        <a:t>, hotel </a:t>
                      </a:r>
                      <a:r>
                        <a:rPr lang="sr-Latn-RS" sz="4600" b="0" dirty="0">
                          <a:solidFill>
                            <a:schemeClr val="tx1"/>
                          </a:solidFill>
                          <a:latin typeface="Arial" panose="020B0604020202020204" pitchFamily="34" charset="0"/>
                          <a:cs typeface="Arial" panose="020B0604020202020204" pitchFamily="34" charset="0"/>
                        </a:rPr>
                        <a:t>Ratko Mitrović</a:t>
                      </a:r>
                      <a:r>
                        <a:rPr lang="en-US" sz="4600" b="0" dirty="0">
                          <a:solidFill>
                            <a:schemeClr val="tx1"/>
                          </a:solidFill>
                          <a:latin typeface="Arial" panose="020B0604020202020204" pitchFamily="34" charset="0"/>
                          <a:cs typeface="Arial" panose="020B0604020202020204" pitchFamily="34" charset="0"/>
                        </a:rPr>
                        <a:t>, </a:t>
                      </a:r>
                      <a:r>
                        <a:rPr lang="sr-Latn-RS" sz="4600" b="0" dirty="0">
                          <a:solidFill>
                            <a:schemeClr val="tx1"/>
                          </a:solidFill>
                          <a:latin typeface="Arial" panose="020B0604020202020204" pitchFamily="34" charset="0"/>
                          <a:cs typeface="Arial" panose="020B0604020202020204" pitchFamily="34" charset="0"/>
                        </a:rPr>
                        <a:t>07</a:t>
                      </a:r>
                      <a:r>
                        <a:rPr lang="en-US" sz="4600" b="0" dirty="0">
                          <a:solidFill>
                            <a:schemeClr val="tx1"/>
                          </a:solidFill>
                          <a:latin typeface="Arial" panose="020B0604020202020204" pitchFamily="34" charset="0"/>
                          <a:cs typeface="Arial" panose="020B0604020202020204" pitchFamily="34" charset="0"/>
                        </a:rPr>
                        <a:t>. – </a:t>
                      </a:r>
                      <a:r>
                        <a:rPr lang="sr-Latn-RS" sz="4600" b="0" dirty="0">
                          <a:solidFill>
                            <a:schemeClr val="tx1"/>
                          </a:solidFill>
                          <a:latin typeface="Arial" panose="020B0604020202020204" pitchFamily="34" charset="0"/>
                          <a:cs typeface="Arial" panose="020B0604020202020204" pitchFamily="34" charset="0"/>
                        </a:rPr>
                        <a:t>10</a:t>
                      </a:r>
                      <a:r>
                        <a:rPr lang="en-US" sz="4600" b="0" dirty="0">
                          <a:solidFill>
                            <a:schemeClr val="tx1"/>
                          </a:solidFill>
                          <a:latin typeface="Arial" panose="020B0604020202020204" pitchFamily="34" charset="0"/>
                          <a:cs typeface="Arial" panose="020B0604020202020204" pitchFamily="34" charset="0"/>
                        </a:rPr>
                        <a:t>. </a:t>
                      </a:r>
                      <a:r>
                        <a:rPr lang="en-US" sz="4600" b="0" dirty="0" err="1">
                          <a:solidFill>
                            <a:schemeClr val="tx1"/>
                          </a:solidFill>
                          <a:latin typeface="Arial" panose="020B0604020202020204" pitchFamily="34" charset="0"/>
                          <a:cs typeface="Arial" panose="020B0604020202020204" pitchFamily="34" charset="0"/>
                        </a:rPr>
                        <a:t>april</a:t>
                      </a:r>
                      <a:r>
                        <a:rPr lang="en-US" sz="4600" b="0" dirty="0">
                          <a:solidFill>
                            <a:schemeClr val="tx1"/>
                          </a:solidFill>
                          <a:latin typeface="Arial" panose="020B0604020202020204" pitchFamily="34" charset="0"/>
                          <a:cs typeface="Arial" panose="020B0604020202020204" pitchFamily="34" charset="0"/>
                        </a:rPr>
                        <a:t> 202</a:t>
                      </a:r>
                      <a:r>
                        <a:rPr lang="sr-Latn-RS" sz="4600" b="0" dirty="0">
                          <a:solidFill>
                            <a:schemeClr val="tx1"/>
                          </a:solidFill>
                          <a:latin typeface="Arial" panose="020B0604020202020204" pitchFamily="34" charset="0"/>
                          <a:cs typeface="Arial" panose="020B0604020202020204" pitchFamily="34" charset="0"/>
                        </a:rPr>
                        <a:t>5</a:t>
                      </a:r>
                      <a:r>
                        <a:rPr lang="en-US" sz="4600" b="0" dirty="0">
                          <a:solidFill>
                            <a:schemeClr val="tx1"/>
                          </a:solidFill>
                          <a:latin typeface="Arial" panose="020B0604020202020204" pitchFamily="34" charset="0"/>
                          <a:cs typeface="Arial" panose="020B0604020202020204" pitchFamily="34" charset="0"/>
                        </a:rPr>
                        <a:t>.</a:t>
                      </a:r>
                    </a:p>
                  </a:txBody>
                  <a:tcPr>
                    <a:lnL w="12700" cmpd="sng">
                      <a:noFill/>
                    </a:lnL>
                    <a:lnR w="12700" cmpd="sng">
                      <a:noFill/>
                    </a:lnR>
                    <a:lnT w="12700" cmpd="sng">
                      <a:noFill/>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61969862"/>
                  </a:ext>
                </a:extLst>
              </a:tr>
            </a:tbl>
          </a:graphicData>
        </a:graphic>
      </p:graphicFrame>
      <p:pic>
        <p:nvPicPr>
          <p:cNvPr id="31" name="Picture 30">
            <a:extLst>
              <a:ext uri="{FF2B5EF4-FFF2-40B4-BE49-F238E27FC236}">
                <a16:creationId xmlns:a16="http://schemas.microsoft.com/office/drawing/2014/main" id="{19BBE898-88B0-48D1-B6A9-925B1ED2829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58627" y="861965"/>
            <a:ext cx="1684968" cy="2158108"/>
          </a:xfrm>
          <a:prstGeom prst="rect">
            <a:avLst/>
          </a:prstGeom>
          <a:noFill/>
          <a:ln>
            <a:noFill/>
          </a:ln>
        </p:spPr>
      </p:pic>
      <p:pic>
        <p:nvPicPr>
          <p:cNvPr id="32" name="Picture 2" descr="Ð¡ÑÐ¾Ð´Ð½Ð° ÑÐ»Ð¸ÐºÐ°">
            <a:extLst>
              <a:ext uri="{FF2B5EF4-FFF2-40B4-BE49-F238E27FC236}">
                <a16:creationId xmlns:a16="http://schemas.microsoft.com/office/drawing/2014/main" id="{5EA6A6D6-2D83-421D-9BD9-06ADA5C58A9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023310" y="933973"/>
            <a:ext cx="1962053" cy="1944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2984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1533</TotalTime>
  <Words>360</Words>
  <Application>Microsoft Office PowerPoint</Application>
  <PresentationFormat>Custom</PresentationFormat>
  <Paragraphs>59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INDUSTRIAL INTERNET OF THINGS REVIEW</dc:title>
  <dc:creator>FTN</dc:creator>
  <cp:lastModifiedBy>filip kulic</cp:lastModifiedBy>
  <cp:revision>74</cp:revision>
  <cp:lastPrinted>2013-04-07T20:35:14Z</cp:lastPrinted>
  <dcterms:created xsi:type="dcterms:W3CDTF">2013-03-25T12:35:01Z</dcterms:created>
  <dcterms:modified xsi:type="dcterms:W3CDTF">2024-12-20T21:54:53Z</dcterms:modified>
</cp:coreProperties>
</file>